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6800686b00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9de0308da1417c"/>
  </p:sldMasterIdLst>
  <p:sldIdLst>
    <p:sldId xmlns:r="http://schemas.openxmlformats.org/officeDocument/2006/relationships" id="256" r:id="R144cc585e46b430a"/>
    <p:sldId xmlns:r="http://schemas.openxmlformats.org/officeDocument/2006/relationships" id="257" r:id="R1cf2248d91644dbe"/>
    <p:sldId xmlns:r="http://schemas.openxmlformats.org/officeDocument/2006/relationships" id="258" r:id="R87ad76d1c4bd431c"/>
    <p:sldId xmlns:r="http://schemas.openxmlformats.org/officeDocument/2006/relationships" id="259" r:id="Rb7766c32691343b5"/>
    <p:sldId xmlns:r="http://schemas.openxmlformats.org/officeDocument/2006/relationships" id="260" r:id="R083b631f06af4db7"/>
    <p:sldId xmlns:r="http://schemas.openxmlformats.org/officeDocument/2006/relationships" id="261" r:id="R409a1f2bc9a44e11"/>
    <p:sldId xmlns:r="http://schemas.openxmlformats.org/officeDocument/2006/relationships" id="262" r:id="Rb5b13df2f499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de0308da1417c" /><Relationship Type="http://schemas.openxmlformats.org/officeDocument/2006/relationships/slide" Target="/ppt/slides/slide1.xml" Id="R144cc585e46b430a" /><Relationship Type="http://schemas.openxmlformats.org/officeDocument/2006/relationships/slide" Target="/ppt/slides/slide2.xml" Id="R1cf2248d91644dbe" /><Relationship Type="http://schemas.openxmlformats.org/officeDocument/2006/relationships/slide" Target="/ppt/slides/slide3.xml" Id="R87ad76d1c4bd431c" /><Relationship Type="http://schemas.openxmlformats.org/officeDocument/2006/relationships/slide" Target="/ppt/slides/slide4.xml" Id="Rb7766c32691343b5" /><Relationship Type="http://schemas.openxmlformats.org/officeDocument/2006/relationships/slide" Target="/ppt/slides/slide5.xml" Id="R083b631f06af4db7" /><Relationship Type="http://schemas.openxmlformats.org/officeDocument/2006/relationships/slide" Target="/ppt/slides/slide6.xml" Id="R409a1f2bc9a44e11" /><Relationship Type="http://schemas.openxmlformats.org/officeDocument/2006/relationships/slide" Target="/ppt/slides/slide7.xml" Id="Rb5b13df2f499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2c8c6d42f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441889f4941cd" /><Relationship Type="http://schemas.openxmlformats.org/officeDocument/2006/relationships/theme" Target="/ppt/slideMasters/theme/theme1.xml" Id="R9a9b100cbf6a4d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441889f49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3854449e0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d4bf9b91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77e2bd9e0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a9c66650a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36a05e9c442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736b30b2247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d90137ae3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NPE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863 575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NILS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nilspetter.engen@gmail.com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911 644 541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