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70fb35ab8347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65685b4c074ae6"/>
  </p:sldMasterIdLst>
  <p:sldIdLst>
    <p:sldId xmlns:r="http://schemas.openxmlformats.org/officeDocument/2006/relationships" id="256" r:id="Ra4f283975b824257"/>
    <p:sldId xmlns:r="http://schemas.openxmlformats.org/officeDocument/2006/relationships" id="257" r:id="R3bd39dc1e60045c6"/>
    <p:sldId xmlns:r="http://schemas.openxmlformats.org/officeDocument/2006/relationships" id="258" r:id="R1fc44637de224d20"/>
    <p:sldId xmlns:r="http://schemas.openxmlformats.org/officeDocument/2006/relationships" id="259" r:id="Rbc11d494887d4721"/>
    <p:sldId xmlns:r="http://schemas.openxmlformats.org/officeDocument/2006/relationships" id="260" r:id="Ra0c79c47b086412a"/>
    <p:sldId xmlns:r="http://schemas.openxmlformats.org/officeDocument/2006/relationships" id="261" r:id="Rb5a061ae11bb4c6b"/>
    <p:sldId xmlns:r="http://schemas.openxmlformats.org/officeDocument/2006/relationships" id="262" r:id="R864983b605ba4e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5685b4c074ae6" /><Relationship Type="http://schemas.openxmlformats.org/officeDocument/2006/relationships/slide" Target="/ppt/slides/slide1.xml" Id="Ra4f283975b824257" /><Relationship Type="http://schemas.openxmlformats.org/officeDocument/2006/relationships/slide" Target="/ppt/slides/slide2.xml" Id="R3bd39dc1e60045c6" /><Relationship Type="http://schemas.openxmlformats.org/officeDocument/2006/relationships/slide" Target="/ppt/slides/slide3.xml" Id="R1fc44637de224d20" /><Relationship Type="http://schemas.openxmlformats.org/officeDocument/2006/relationships/slide" Target="/ppt/slides/slide4.xml" Id="Rbc11d494887d4721" /><Relationship Type="http://schemas.openxmlformats.org/officeDocument/2006/relationships/slide" Target="/ppt/slides/slide5.xml" Id="Ra0c79c47b086412a" /><Relationship Type="http://schemas.openxmlformats.org/officeDocument/2006/relationships/slide" Target="/ppt/slides/slide6.xml" Id="Rb5a061ae11bb4c6b" /><Relationship Type="http://schemas.openxmlformats.org/officeDocument/2006/relationships/slide" Target="/ppt/slides/slide7.xml" Id="R864983b605ba4e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0bb2d679f40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4dc5c1d5d434b" /><Relationship Type="http://schemas.openxmlformats.org/officeDocument/2006/relationships/theme" Target="/ppt/slideMasters/theme/theme1.xml" Id="Rfb9404bc39504a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84dc5c1d5d43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eb8d2a7cf48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1893782094e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6669521814c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57c034d0840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8c6c39c7046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54432560646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d64da81ca45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FINSBRÅTEN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FINSBRÅTEN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FINSBRÅTEN EIENDOM AS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FINSBRÅTEN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FINSBRÅTEN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FINSBRÅTEN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4 156 572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−2 746 338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−2 071 741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58 850 605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65 199 831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FINSBRÅTEN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FINTHAN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GULLVERKET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JAMEKO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FINSBRÅTEN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 Krags veg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63964610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911 640 503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FINSBRÅTEN EIENDOM AS</a:t>
            </a:r>
          </a:p>
        </p:txBody>
      </p:sp>
    </p:spTree>
  </p:cSld>
  <p:clrMapOvr>
    <a:masterClrMapping xmlns:a="http://schemas.openxmlformats.org/drawingml/2006/main"/>
  </p:clrMapOvr>
</p:sld>
</file>