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1fd2a8f7347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410c340634700"/>
  </p:sldMasterIdLst>
  <p:sldIdLst>
    <p:sldId xmlns:r="http://schemas.openxmlformats.org/officeDocument/2006/relationships" id="256" r:id="R702a05db630c42de"/>
    <p:sldId xmlns:r="http://schemas.openxmlformats.org/officeDocument/2006/relationships" id="257" r:id="R1bfb8528baea420d"/>
    <p:sldId xmlns:r="http://schemas.openxmlformats.org/officeDocument/2006/relationships" id="258" r:id="R5c9f27ee9d30417c"/>
    <p:sldId xmlns:r="http://schemas.openxmlformats.org/officeDocument/2006/relationships" id="259" r:id="R031bc1cbd8ea4ff1"/>
    <p:sldId xmlns:r="http://schemas.openxmlformats.org/officeDocument/2006/relationships" id="260" r:id="R5adaf5ea65a64e52"/>
    <p:sldId xmlns:r="http://schemas.openxmlformats.org/officeDocument/2006/relationships" id="261" r:id="R27491a8a03e54a26"/>
    <p:sldId xmlns:r="http://schemas.openxmlformats.org/officeDocument/2006/relationships" id="262" r:id="R4f6631a7e233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410c340634700" /><Relationship Type="http://schemas.openxmlformats.org/officeDocument/2006/relationships/slide" Target="/ppt/slides/slide1.xml" Id="R702a05db630c42de" /><Relationship Type="http://schemas.openxmlformats.org/officeDocument/2006/relationships/slide" Target="/ppt/slides/slide2.xml" Id="R1bfb8528baea420d" /><Relationship Type="http://schemas.openxmlformats.org/officeDocument/2006/relationships/slide" Target="/ppt/slides/slide3.xml" Id="R5c9f27ee9d30417c" /><Relationship Type="http://schemas.openxmlformats.org/officeDocument/2006/relationships/slide" Target="/ppt/slides/slide4.xml" Id="R031bc1cbd8ea4ff1" /><Relationship Type="http://schemas.openxmlformats.org/officeDocument/2006/relationships/slide" Target="/ppt/slides/slide5.xml" Id="R5adaf5ea65a64e52" /><Relationship Type="http://schemas.openxmlformats.org/officeDocument/2006/relationships/slide" Target="/ppt/slides/slide6.xml" Id="R27491a8a03e54a26" /><Relationship Type="http://schemas.openxmlformats.org/officeDocument/2006/relationships/slide" Target="/ppt/slides/slide7.xml" Id="R4f6631a7e233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4830fe0564c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a2f8b76ea4a46" /><Relationship Type="http://schemas.openxmlformats.org/officeDocument/2006/relationships/theme" Target="/ppt/slideMasters/theme/theme1.xml" Id="R8caaa00e2305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a2f8b76ea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60e2d23a44e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2e7cef96e48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d429906ef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d1e090402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7d7ca0196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f68570da746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21d446164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210 684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LOMELAND PÅL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paal@radiosor.no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911 615 347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 AS</a:t>
            </a:r>
          </a:p>
        </p:txBody>
      </p:sp>
    </p:spTree>
  </p:cSld>
  <p:clrMapOvr>
    <a:masterClrMapping xmlns:a="http://schemas.openxmlformats.org/drawingml/2006/main"/>
  </p:clrMapOvr>
</p:sld>
</file>