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f29e061dd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b3d2cd8af4ba4"/>
  </p:sldMasterIdLst>
  <p:sldIdLst>
    <p:sldId xmlns:r="http://schemas.openxmlformats.org/officeDocument/2006/relationships" id="256" r:id="Rd2fbb81d66574093"/>
    <p:sldId xmlns:r="http://schemas.openxmlformats.org/officeDocument/2006/relationships" id="257" r:id="R4c980b857edc4765"/>
    <p:sldId xmlns:r="http://schemas.openxmlformats.org/officeDocument/2006/relationships" id="258" r:id="Re44ee4046b8f42d3"/>
    <p:sldId xmlns:r="http://schemas.openxmlformats.org/officeDocument/2006/relationships" id="259" r:id="Rc44f0a41be774012"/>
    <p:sldId xmlns:r="http://schemas.openxmlformats.org/officeDocument/2006/relationships" id="260" r:id="R31cb2edc6c3a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b3d2cd8af4ba4" /><Relationship Type="http://schemas.openxmlformats.org/officeDocument/2006/relationships/slide" Target="/ppt/slides/slide1.xml" Id="Rd2fbb81d66574093" /><Relationship Type="http://schemas.openxmlformats.org/officeDocument/2006/relationships/slide" Target="/ppt/slides/slide2.xml" Id="R4c980b857edc4765" /><Relationship Type="http://schemas.openxmlformats.org/officeDocument/2006/relationships/slide" Target="/ppt/slides/slide3.xml" Id="Re44ee4046b8f42d3" /><Relationship Type="http://schemas.openxmlformats.org/officeDocument/2006/relationships/slide" Target="/ppt/slides/slide4.xml" Id="Rc44f0a41be774012" /><Relationship Type="http://schemas.openxmlformats.org/officeDocument/2006/relationships/slide" Target="/ppt/slides/slide5.xml" Id="R31cb2edc6c3a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909afa916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f0fb25c8c415b" /><Relationship Type="http://schemas.openxmlformats.org/officeDocument/2006/relationships/theme" Target="/ppt/slideMasters/theme/theme1.xml" Id="R73f0e22b1d714d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f0fb25c8c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7118bdc9a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e4b4bca04e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cc3be93fa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72b410b3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3948cb797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NOKAS SECURE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NOKAS SECURE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