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3b47c7e109e424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ac4d2262d97499d"/>
  </p:sldMasterIdLst>
  <p:sldIdLst>
    <p:sldId xmlns:r="http://schemas.openxmlformats.org/officeDocument/2006/relationships" id="256" r:id="R4ef15a9774e04408"/>
    <p:sldId xmlns:r="http://schemas.openxmlformats.org/officeDocument/2006/relationships" id="257" r:id="R725eb4ef65a04909"/>
    <p:sldId xmlns:r="http://schemas.openxmlformats.org/officeDocument/2006/relationships" id="258" r:id="R2e47d4eb40084c52"/>
    <p:sldId xmlns:r="http://schemas.openxmlformats.org/officeDocument/2006/relationships" id="259" r:id="R5e68a33afe3a4496"/>
    <p:sldId xmlns:r="http://schemas.openxmlformats.org/officeDocument/2006/relationships" id="260" r:id="Rb7ea545075cb4a5a"/>
    <p:sldId xmlns:r="http://schemas.openxmlformats.org/officeDocument/2006/relationships" id="261" r:id="R6ee33075ae954e6b"/>
    <p:sldId xmlns:r="http://schemas.openxmlformats.org/officeDocument/2006/relationships" id="262" r:id="Ra520f68d12b244a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ac4d2262d97499d" /><Relationship Type="http://schemas.openxmlformats.org/officeDocument/2006/relationships/slide" Target="/ppt/slides/slide1.xml" Id="R4ef15a9774e04408" /><Relationship Type="http://schemas.openxmlformats.org/officeDocument/2006/relationships/slide" Target="/ppt/slides/slide2.xml" Id="R725eb4ef65a04909" /><Relationship Type="http://schemas.openxmlformats.org/officeDocument/2006/relationships/slide" Target="/ppt/slides/slide3.xml" Id="R2e47d4eb40084c52" /><Relationship Type="http://schemas.openxmlformats.org/officeDocument/2006/relationships/slide" Target="/ppt/slides/slide4.xml" Id="R5e68a33afe3a4496" /><Relationship Type="http://schemas.openxmlformats.org/officeDocument/2006/relationships/slide" Target="/ppt/slides/slide5.xml" Id="Rb7ea545075cb4a5a" /><Relationship Type="http://schemas.openxmlformats.org/officeDocument/2006/relationships/slide" Target="/ppt/slides/slide6.xml" Id="R6ee33075ae954e6b" /><Relationship Type="http://schemas.openxmlformats.org/officeDocument/2006/relationships/slide" Target="/ppt/slides/slide7.xml" Id="Ra520f68d12b244a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6a7ad087e70476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ac8f36d9de43ca" /><Relationship Type="http://schemas.openxmlformats.org/officeDocument/2006/relationships/theme" Target="/ppt/slideMasters/theme/theme1.xml" Id="R6685b865bdc84ec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0ac8f36d9de43c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6c7cbbdad9405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8ce6866b71414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2f3d6a9211412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cb9957a32c43e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03652a710c4f9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f8d82a84be4b6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0e5ae407b9480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CARRERA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CARRERA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CARRERA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CARRERA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CARRERA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CARRERA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620 000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136 425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−40 918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3 046 546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6 124 943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CARRERA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VEDAL INVESTOR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CARRERA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Vækerøveien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0281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911 569 841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CARRERA AS</a:t>
            </a:r>
          </a:p>
        </p:txBody>
      </p:sp>
    </p:spTree>
  </p:cSld>
  <p:clrMapOvr>
    <a:masterClrMapping xmlns:a="http://schemas.openxmlformats.org/drawingml/2006/main"/>
  </p:clrMapOvr>
</p:sld>
</file>