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bf0b75dcd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aaf0a61094267"/>
  </p:sldMasterIdLst>
  <p:sldIdLst>
    <p:sldId xmlns:r="http://schemas.openxmlformats.org/officeDocument/2006/relationships" id="256" r:id="Re61bca9d17c84e19"/>
    <p:sldId xmlns:r="http://schemas.openxmlformats.org/officeDocument/2006/relationships" id="257" r:id="Rc69764b511be45df"/>
    <p:sldId xmlns:r="http://schemas.openxmlformats.org/officeDocument/2006/relationships" id="258" r:id="R7ddd2bd312824d2a"/>
    <p:sldId xmlns:r="http://schemas.openxmlformats.org/officeDocument/2006/relationships" id="259" r:id="R2e3f519156b14afa"/>
    <p:sldId xmlns:r="http://schemas.openxmlformats.org/officeDocument/2006/relationships" id="260" r:id="R2fdb9024287147fd"/>
    <p:sldId xmlns:r="http://schemas.openxmlformats.org/officeDocument/2006/relationships" id="261" r:id="R6ef3914416ac4718"/>
    <p:sldId xmlns:r="http://schemas.openxmlformats.org/officeDocument/2006/relationships" id="262" r:id="R50960728a3cb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aaf0a61094267" /><Relationship Type="http://schemas.openxmlformats.org/officeDocument/2006/relationships/slide" Target="/ppt/slides/slide1.xml" Id="Re61bca9d17c84e19" /><Relationship Type="http://schemas.openxmlformats.org/officeDocument/2006/relationships/slide" Target="/ppt/slides/slide2.xml" Id="Rc69764b511be45df" /><Relationship Type="http://schemas.openxmlformats.org/officeDocument/2006/relationships/slide" Target="/ppt/slides/slide3.xml" Id="R7ddd2bd312824d2a" /><Relationship Type="http://schemas.openxmlformats.org/officeDocument/2006/relationships/slide" Target="/ppt/slides/slide4.xml" Id="R2e3f519156b14afa" /><Relationship Type="http://schemas.openxmlformats.org/officeDocument/2006/relationships/slide" Target="/ppt/slides/slide5.xml" Id="R2fdb9024287147fd" /><Relationship Type="http://schemas.openxmlformats.org/officeDocument/2006/relationships/slide" Target="/ppt/slides/slide6.xml" Id="R6ef3914416ac4718" /><Relationship Type="http://schemas.openxmlformats.org/officeDocument/2006/relationships/slide" Target="/ppt/slides/slide7.xml" Id="R50960728a3cb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c9c546f46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fae338d1e47d4" /><Relationship Type="http://schemas.openxmlformats.org/officeDocument/2006/relationships/theme" Target="/ppt/slideMasters/theme/theme1.xml" Id="Rabecd0632a97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fae338d1e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234c8ec35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15152df7f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0352f7966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41a69fc30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9101b998343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e552a180245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3c20578d24c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JANNE K WIGENE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911 563 185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IDEM AS</a:t>
            </a:r>
          </a:p>
        </p:txBody>
      </p:sp>
    </p:spTree>
  </p:cSld>
  <p:clrMapOvr>
    <a:masterClrMapping xmlns:a="http://schemas.openxmlformats.org/drawingml/2006/main"/>
  </p:clrMapOvr>
</p:sld>
</file>