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30db1ced4b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e3d4bb5694e73"/>
  </p:sldMasterIdLst>
  <p:sldIdLst>
    <p:sldId xmlns:r="http://schemas.openxmlformats.org/officeDocument/2006/relationships" id="256" r:id="R71877e2036a3483a"/>
    <p:sldId xmlns:r="http://schemas.openxmlformats.org/officeDocument/2006/relationships" id="257" r:id="R578e2ef8b1574f6c"/>
    <p:sldId xmlns:r="http://schemas.openxmlformats.org/officeDocument/2006/relationships" id="258" r:id="R2f43d1786116482a"/>
    <p:sldId xmlns:r="http://schemas.openxmlformats.org/officeDocument/2006/relationships" id="259" r:id="R49940c04fb154541"/>
    <p:sldId xmlns:r="http://schemas.openxmlformats.org/officeDocument/2006/relationships" id="260" r:id="R0d36f5295442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e3d4bb5694e73" /><Relationship Type="http://schemas.openxmlformats.org/officeDocument/2006/relationships/slide" Target="/ppt/slides/slide1.xml" Id="R71877e2036a3483a" /><Relationship Type="http://schemas.openxmlformats.org/officeDocument/2006/relationships/slide" Target="/ppt/slides/slide2.xml" Id="R578e2ef8b1574f6c" /><Relationship Type="http://schemas.openxmlformats.org/officeDocument/2006/relationships/slide" Target="/ppt/slides/slide3.xml" Id="R2f43d1786116482a" /><Relationship Type="http://schemas.openxmlformats.org/officeDocument/2006/relationships/slide" Target="/ppt/slides/slide4.xml" Id="R49940c04fb154541" /><Relationship Type="http://schemas.openxmlformats.org/officeDocument/2006/relationships/slide" Target="/ppt/slides/slide5.xml" Id="R0d36f5295442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8d0bb33e14e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fb18b65464d84" /><Relationship Type="http://schemas.openxmlformats.org/officeDocument/2006/relationships/theme" Target="/ppt/slideMasters/theme/theme1.xml" Id="Rabfdf8654bc942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ffb18b65464d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cfac13587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b9a6838f44e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e78b17bc1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556f1d9484f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77d1f849f41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 &amp; SPIS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 &amp; SPIS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911 546 302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