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fd58f144f248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ad33ab60ec40f6"/>
  </p:sldMasterIdLst>
  <p:sldIdLst>
    <p:sldId xmlns:r="http://schemas.openxmlformats.org/officeDocument/2006/relationships" id="256" r:id="R57b9571133494cec"/>
    <p:sldId xmlns:r="http://schemas.openxmlformats.org/officeDocument/2006/relationships" id="257" r:id="Ra973c140e9fe4376"/>
    <p:sldId xmlns:r="http://schemas.openxmlformats.org/officeDocument/2006/relationships" id="258" r:id="Rc1848ef783e344d2"/>
    <p:sldId xmlns:r="http://schemas.openxmlformats.org/officeDocument/2006/relationships" id="259" r:id="R6cb4d010ecb44688"/>
    <p:sldId xmlns:r="http://schemas.openxmlformats.org/officeDocument/2006/relationships" id="260" r:id="Rb96b0084071c47ba"/>
    <p:sldId xmlns:r="http://schemas.openxmlformats.org/officeDocument/2006/relationships" id="261" r:id="Ra8063bcf5a1f4c4d"/>
    <p:sldId xmlns:r="http://schemas.openxmlformats.org/officeDocument/2006/relationships" id="262" r:id="R25d2a60d4a374f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d33ab60ec40f6" /><Relationship Type="http://schemas.openxmlformats.org/officeDocument/2006/relationships/slide" Target="/ppt/slides/slide1.xml" Id="R57b9571133494cec" /><Relationship Type="http://schemas.openxmlformats.org/officeDocument/2006/relationships/slide" Target="/ppt/slides/slide2.xml" Id="Ra973c140e9fe4376" /><Relationship Type="http://schemas.openxmlformats.org/officeDocument/2006/relationships/slide" Target="/ppt/slides/slide3.xml" Id="Rc1848ef783e344d2" /><Relationship Type="http://schemas.openxmlformats.org/officeDocument/2006/relationships/slide" Target="/ppt/slides/slide4.xml" Id="R6cb4d010ecb44688" /><Relationship Type="http://schemas.openxmlformats.org/officeDocument/2006/relationships/slide" Target="/ppt/slides/slide5.xml" Id="Rb96b0084071c47ba" /><Relationship Type="http://schemas.openxmlformats.org/officeDocument/2006/relationships/slide" Target="/ppt/slides/slide6.xml" Id="Ra8063bcf5a1f4c4d" /><Relationship Type="http://schemas.openxmlformats.org/officeDocument/2006/relationships/slide" Target="/ppt/slides/slide7.xml" Id="R25d2a60d4a374f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e8674684d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59041e13c4129" /><Relationship Type="http://schemas.openxmlformats.org/officeDocument/2006/relationships/theme" Target="/ppt/slideMasters/theme/theme1.xml" Id="R6e1be1491816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59041e13c41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6596755a46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3b40d8de746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ae473317c4b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06250caa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8ca572bde40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4ee677dd745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777f39509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JONAS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ERIKSEN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510 757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−624 524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15 287 678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18 756 832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nanna.eriksen.roe@jonas.no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911 487 748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ERIKSEN AS</a:t>
            </a:r>
          </a:p>
        </p:txBody>
      </p:sp>
    </p:spTree>
  </p:cSld>
  <p:clrMapOvr>
    <a:masterClrMapping xmlns:a="http://schemas.openxmlformats.org/drawingml/2006/main"/>
  </p:clrMapOvr>
</p:sld>
</file>