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c7096cebb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44f13c80dc4168"/>
  </p:sldMasterIdLst>
  <p:sldIdLst>
    <p:sldId xmlns:r="http://schemas.openxmlformats.org/officeDocument/2006/relationships" id="256" r:id="R39068722a5614b7e"/>
    <p:sldId xmlns:r="http://schemas.openxmlformats.org/officeDocument/2006/relationships" id="257" r:id="R140e06ff834043c7"/>
    <p:sldId xmlns:r="http://schemas.openxmlformats.org/officeDocument/2006/relationships" id="258" r:id="R672ab37b1eee43c1"/>
    <p:sldId xmlns:r="http://schemas.openxmlformats.org/officeDocument/2006/relationships" id="259" r:id="R226acfdc1b9b479e"/>
    <p:sldId xmlns:r="http://schemas.openxmlformats.org/officeDocument/2006/relationships" id="260" r:id="Ref86729816f94c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4f13c80dc4168" /><Relationship Type="http://schemas.openxmlformats.org/officeDocument/2006/relationships/slide" Target="/ppt/slides/slide1.xml" Id="R39068722a5614b7e" /><Relationship Type="http://schemas.openxmlformats.org/officeDocument/2006/relationships/slide" Target="/ppt/slides/slide2.xml" Id="R140e06ff834043c7" /><Relationship Type="http://schemas.openxmlformats.org/officeDocument/2006/relationships/slide" Target="/ppt/slides/slide3.xml" Id="R672ab37b1eee43c1" /><Relationship Type="http://schemas.openxmlformats.org/officeDocument/2006/relationships/slide" Target="/ppt/slides/slide4.xml" Id="R226acfdc1b9b479e" /><Relationship Type="http://schemas.openxmlformats.org/officeDocument/2006/relationships/slide" Target="/ppt/slides/slide5.xml" Id="Ref86729816f94c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054120b54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fdf2478ab46ac" /><Relationship Type="http://schemas.openxmlformats.org/officeDocument/2006/relationships/theme" Target="/ppt/slideMasters/theme/theme1.xml" Id="R420de88ef681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fdf2478ab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dcbadd144a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44daa06b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11d9a0eef43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12d0b53f9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44c77837840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SVEINS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911 289 261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