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84e77608c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e6127ef86430b"/>
  </p:sldMasterIdLst>
  <p:sldIdLst>
    <p:sldId xmlns:r="http://schemas.openxmlformats.org/officeDocument/2006/relationships" id="256" r:id="R90fbbbfd868e4f24"/>
    <p:sldId xmlns:r="http://schemas.openxmlformats.org/officeDocument/2006/relationships" id="257" r:id="R189fda671f19470c"/>
    <p:sldId xmlns:r="http://schemas.openxmlformats.org/officeDocument/2006/relationships" id="258" r:id="R44de3771087741dc"/>
    <p:sldId xmlns:r="http://schemas.openxmlformats.org/officeDocument/2006/relationships" id="259" r:id="R9105bc0176314ebd"/>
    <p:sldId xmlns:r="http://schemas.openxmlformats.org/officeDocument/2006/relationships" id="260" r:id="R15b0d1983cea4870"/>
    <p:sldId xmlns:r="http://schemas.openxmlformats.org/officeDocument/2006/relationships" id="261" r:id="R14971bf15aa4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e6127ef86430b" /><Relationship Type="http://schemas.openxmlformats.org/officeDocument/2006/relationships/slide" Target="/ppt/slides/slide1.xml" Id="R90fbbbfd868e4f24" /><Relationship Type="http://schemas.openxmlformats.org/officeDocument/2006/relationships/slide" Target="/ppt/slides/slide2.xml" Id="R189fda671f19470c" /><Relationship Type="http://schemas.openxmlformats.org/officeDocument/2006/relationships/slide" Target="/ppt/slides/slide3.xml" Id="R44de3771087741dc" /><Relationship Type="http://schemas.openxmlformats.org/officeDocument/2006/relationships/slide" Target="/ppt/slides/slide4.xml" Id="R9105bc0176314ebd" /><Relationship Type="http://schemas.openxmlformats.org/officeDocument/2006/relationships/slide" Target="/ppt/slides/slide5.xml" Id="R15b0d1983cea4870" /><Relationship Type="http://schemas.openxmlformats.org/officeDocument/2006/relationships/slide" Target="/ppt/slides/slide6.xml" Id="R14971bf15aa4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606d22bcf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2a57f0964b01" /><Relationship Type="http://schemas.openxmlformats.org/officeDocument/2006/relationships/theme" Target="/ppt/slideMasters/theme/theme1.xml" Id="R85f8c5c328e7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f2a57f096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2ce9b61cd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6f8903150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f4c4a261d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3842fbed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bc180566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f916bd0f3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20 172 539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911 125 021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