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9669f4040845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adf9852baf42f7"/>
  </p:sldMasterIdLst>
  <p:sldIdLst>
    <p:sldId xmlns:r="http://schemas.openxmlformats.org/officeDocument/2006/relationships" id="256" r:id="Rf7b33d6f9dbe4d66"/>
    <p:sldId xmlns:r="http://schemas.openxmlformats.org/officeDocument/2006/relationships" id="257" r:id="Rc5330e3a859c4258"/>
    <p:sldId xmlns:r="http://schemas.openxmlformats.org/officeDocument/2006/relationships" id="258" r:id="R4e0d1cc2c9c14b04"/>
    <p:sldId xmlns:r="http://schemas.openxmlformats.org/officeDocument/2006/relationships" id="259" r:id="R84ec80321227476b"/>
    <p:sldId xmlns:r="http://schemas.openxmlformats.org/officeDocument/2006/relationships" id="260" r:id="R2d20ed5dd82c4e07"/>
    <p:sldId xmlns:r="http://schemas.openxmlformats.org/officeDocument/2006/relationships" id="261" r:id="Ra2c241d495d0435c"/>
    <p:sldId xmlns:r="http://schemas.openxmlformats.org/officeDocument/2006/relationships" id="262" r:id="R72c110ef6d0f4d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df9852baf42f7" /><Relationship Type="http://schemas.openxmlformats.org/officeDocument/2006/relationships/slide" Target="/ppt/slides/slide1.xml" Id="Rf7b33d6f9dbe4d66" /><Relationship Type="http://schemas.openxmlformats.org/officeDocument/2006/relationships/slide" Target="/ppt/slides/slide2.xml" Id="Rc5330e3a859c4258" /><Relationship Type="http://schemas.openxmlformats.org/officeDocument/2006/relationships/slide" Target="/ppt/slides/slide3.xml" Id="R4e0d1cc2c9c14b04" /><Relationship Type="http://schemas.openxmlformats.org/officeDocument/2006/relationships/slide" Target="/ppt/slides/slide4.xml" Id="R84ec80321227476b" /><Relationship Type="http://schemas.openxmlformats.org/officeDocument/2006/relationships/slide" Target="/ppt/slides/slide5.xml" Id="R2d20ed5dd82c4e07" /><Relationship Type="http://schemas.openxmlformats.org/officeDocument/2006/relationships/slide" Target="/ppt/slides/slide6.xml" Id="Ra2c241d495d0435c" /><Relationship Type="http://schemas.openxmlformats.org/officeDocument/2006/relationships/slide" Target="/ppt/slides/slide7.xml" Id="R72c110ef6d0f4d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6707846bd4d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ed7f20caa427a" /><Relationship Type="http://schemas.openxmlformats.org/officeDocument/2006/relationships/theme" Target="/ppt/slideMasters/theme/theme1.xml" Id="Rd02eebfdbe594b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eed7f20caa42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e383f965840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f1f0f41d04a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86c27ee4b4f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08bfc60024e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ce3828a4f46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364c63a8aa46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fdbcd612f48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EGIL CARLSEN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CARLSEN AS ble etablert [år] og holder til i Tjøme.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8 277 963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243 163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224 130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2 405 064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DELBEKK THORMOD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DSC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CARLSEN TORE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 CARLSEN AS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Haugsjordet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3145 Tjøme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39 03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910 996 231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EGIL CARLSEN AS</a:t>
            </a:r>
          </a:p>
        </p:txBody>
      </p:sp>
    </p:spTree>
  </p:cSld>
  <p:clrMapOvr>
    <a:masterClrMapping xmlns:a="http://schemas.openxmlformats.org/drawingml/2006/main"/>
  </p:clrMapOvr>
</p:sld>
</file>