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7d397bd1564e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db1fe0506f4e86"/>
  </p:sldMasterIdLst>
  <p:sldIdLst>
    <p:sldId xmlns:r="http://schemas.openxmlformats.org/officeDocument/2006/relationships" id="256" r:id="R97204a482a5443ed"/>
    <p:sldId xmlns:r="http://schemas.openxmlformats.org/officeDocument/2006/relationships" id="257" r:id="R1613bffcf0d645b4"/>
    <p:sldId xmlns:r="http://schemas.openxmlformats.org/officeDocument/2006/relationships" id="258" r:id="Ra67b2191b8344fcc"/>
    <p:sldId xmlns:r="http://schemas.openxmlformats.org/officeDocument/2006/relationships" id="259" r:id="R6d9ee4cf87f54d14"/>
    <p:sldId xmlns:r="http://schemas.openxmlformats.org/officeDocument/2006/relationships" id="260" r:id="R9642261bc0bd4cb3"/>
    <p:sldId xmlns:r="http://schemas.openxmlformats.org/officeDocument/2006/relationships" id="261" r:id="R8a6db540cab54333"/>
    <p:sldId xmlns:r="http://schemas.openxmlformats.org/officeDocument/2006/relationships" id="262" r:id="R64f3ceff16a847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db1fe0506f4e86" /><Relationship Type="http://schemas.openxmlformats.org/officeDocument/2006/relationships/slide" Target="/ppt/slides/slide1.xml" Id="R97204a482a5443ed" /><Relationship Type="http://schemas.openxmlformats.org/officeDocument/2006/relationships/slide" Target="/ppt/slides/slide2.xml" Id="R1613bffcf0d645b4" /><Relationship Type="http://schemas.openxmlformats.org/officeDocument/2006/relationships/slide" Target="/ppt/slides/slide3.xml" Id="Ra67b2191b8344fcc" /><Relationship Type="http://schemas.openxmlformats.org/officeDocument/2006/relationships/slide" Target="/ppt/slides/slide4.xml" Id="R6d9ee4cf87f54d14" /><Relationship Type="http://schemas.openxmlformats.org/officeDocument/2006/relationships/slide" Target="/ppt/slides/slide5.xml" Id="R9642261bc0bd4cb3" /><Relationship Type="http://schemas.openxmlformats.org/officeDocument/2006/relationships/slide" Target="/ppt/slides/slide6.xml" Id="R8a6db540cab54333" /><Relationship Type="http://schemas.openxmlformats.org/officeDocument/2006/relationships/slide" Target="/ppt/slides/slide7.xml" Id="R64f3ceff16a847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e17b510f074d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cce2ac1e44d20" /><Relationship Type="http://schemas.openxmlformats.org/officeDocument/2006/relationships/theme" Target="/ppt/slideMasters/theme/theme1.xml" Id="Rd22e5d0960b446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4cce2ac1e44d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8a887fe51c4a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c8c5a26cd741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37e9412da49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efceee1ec48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fee9d1fa642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1343a8a5c47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ca0bbc04b46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GUNNAR LANDGRAFF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GUNNAR LANDGRAFF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665 556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−426 922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10 282 915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277 459 158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292 019 887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LANDGRAFF ERIK WILSON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LANDGRAFF IDA KALSTAD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LANDGRAFF IVAR WILSON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LANDGRAFF GUNNAR 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Josefines gate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60 03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910 989 014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LANDGRAFF AS</a:t>
            </a:r>
          </a:p>
        </p:txBody>
      </p:sp>
    </p:spTree>
  </p:cSld>
  <p:clrMapOvr>
    <a:masterClrMapping xmlns:a="http://schemas.openxmlformats.org/drawingml/2006/main"/>
  </p:clrMapOvr>
</p:sld>
</file>