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2d6db98cb0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05f8a2b074272"/>
  </p:sldMasterIdLst>
  <p:sldIdLst>
    <p:sldId xmlns:r="http://schemas.openxmlformats.org/officeDocument/2006/relationships" id="256" r:id="R6793d5998a8a473e"/>
    <p:sldId xmlns:r="http://schemas.openxmlformats.org/officeDocument/2006/relationships" id="257" r:id="R24ac969e5f4c498b"/>
    <p:sldId xmlns:r="http://schemas.openxmlformats.org/officeDocument/2006/relationships" id="258" r:id="R0cd5985388534e0f"/>
    <p:sldId xmlns:r="http://schemas.openxmlformats.org/officeDocument/2006/relationships" id="259" r:id="R8cf837724eb24098"/>
    <p:sldId xmlns:r="http://schemas.openxmlformats.org/officeDocument/2006/relationships" id="260" r:id="R3a829484f464437c"/>
    <p:sldId xmlns:r="http://schemas.openxmlformats.org/officeDocument/2006/relationships" id="261" r:id="R58293689fb7c49af"/>
    <p:sldId xmlns:r="http://schemas.openxmlformats.org/officeDocument/2006/relationships" id="262" r:id="Ra62b7aefda7848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05f8a2b074272" /><Relationship Type="http://schemas.openxmlformats.org/officeDocument/2006/relationships/slide" Target="/ppt/slides/slide1.xml" Id="R6793d5998a8a473e" /><Relationship Type="http://schemas.openxmlformats.org/officeDocument/2006/relationships/slide" Target="/ppt/slides/slide2.xml" Id="R24ac969e5f4c498b" /><Relationship Type="http://schemas.openxmlformats.org/officeDocument/2006/relationships/slide" Target="/ppt/slides/slide3.xml" Id="R0cd5985388534e0f" /><Relationship Type="http://schemas.openxmlformats.org/officeDocument/2006/relationships/slide" Target="/ppt/slides/slide4.xml" Id="R8cf837724eb24098" /><Relationship Type="http://schemas.openxmlformats.org/officeDocument/2006/relationships/slide" Target="/ppt/slides/slide5.xml" Id="R3a829484f464437c" /><Relationship Type="http://schemas.openxmlformats.org/officeDocument/2006/relationships/slide" Target="/ppt/slides/slide6.xml" Id="R58293689fb7c49af" /><Relationship Type="http://schemas.openxmlformats.org/officeDocument/2006/relationships/slide" Target="/ppt/slides/slide7.xml" Id="Ra62b7aefda7848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8020febbf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14f14a6d242f1" /><Relationship Type="http://schemas.openxmlformats.org/officeDocument/2006/relationships/theme" Target="/ppt/slideMasters/theme/theme1.xml" Id="R83e974377daa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14f14a6d2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ae9250b1e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c47685729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239f01ba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556421a55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cb06bab1246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5f325f5fd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f6ff184da48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5 916 856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23 797 926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910 958 089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