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fcef1159e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0c43e43cb44b9"/>
  </p:sldMasterIdLst>
  <p:sldIdLst>
    <p:sldId xmlns:r="http://schemas.openxmlformats.org/officeDocument/2006/relationships" id="256" r:id="Ra85bc0957794401c"/>
    <p:sldId xmlns:r="http://schemas.openxmlformats.org/officeDocument/2006/relationships" id="257" r:id="R24517976ed454bd9"/>
    <p:sldId xmlns:r="http://schemas.openxmlformats.org/officeDocument/2006/relationships" id="258" r:id="R895e40906190466c"/>
    <p:sldId xmlns:r="http://schemas.openxmlformats.org/officeDocument/2006/relationships" id="259" r:id="R51e940f87fa84472"/>
    <p:sldId xmlns:r="http://schemas.openxmlformats.org/officeDocument/2006/relationships" id="260" r:id="R54922acbe3e74698"/>
    <p:sldId xmlns:r="http://schemas.openxmlformats.org/officeDocument/2006/relationships" id="261" r:id="R8004856c670c4f4a"/>
    <p:sldId xmlns:r="http://schemas.openxmlformats.org/officeDocument/2006/relationships" id="262" r:id="Rc9d7adbdce5645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0c43e43cb44b9" /><Relationship Type="http://schemas.openxmlformats.org/officeDocument/2006/relationships/slide" Target="/ppt/slides/slide1.xml" Id="Ra85bc0957794401c" /><Relationship Type="http://schemas.openxmlformats.org/officeDocument/2006/relationships/slide" Target="/ppt/slides/slide2.xml" Id="R24517976ed454bd9" /><Relationship Type="http://schemas.openxmlformats.org/officeDocument/2006/relationships/slide" Target="/ppt/slides/slide3.xml" Id="R895e40906190466c" /><Relationship Type="http://schemas.openxmlformats.org/officeDocument/2006/relationships/slide" Target="/ppt/slides/slide4.xml" Id="R51e940f87fa84472" /><Relationship Type="http://schemas.openxmlformats.org/officeDocument/2006/relationships/slide" Target="/ppt/slides/slide5.xml" Id="R54922acbe3e74698" /><Relationship Type="http://schemas.openxmlformats.org/officeDocument/2006/relationships/slide" Target="/ppt/slides/slide6.xml" Id="R8004856c670c4f4a" /><Relationship Type="http://schemas.openxmlformats.org/officeDocument/2006/relationships/slide" Target="/ppt/slides/slide7.xml" Id="Rc9d7adbdce5645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c906fdbe649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95aab2c5d47d6" /><Relationship Type="http://schemas.openxmlformats.org/officeDocument/2006/relationships/theme" Target="/ppt/slideMasters/theme/theme1.xml" Id="R7a9b7522ebc6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95aab2c5d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ed4a6468b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7dbb37376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f5b38a91f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a6aae8fe7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88ee028aa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86d250b3f4e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6dde88a1c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