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4f250dfb6140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64dfe61f1148b4"/>
  </p:sldMasterIdLst>
  <p:sldIdLst>
    <p:sldId xmlns:r="http://schemas.openxmlformats.org/officeDocument/2006/relationships" id="256" r:id="Rc52b2f86e58649b1"/>
    <p:sldId xmlns:r="http://schemas.openxmlformats.org/officeDocument/2006/relationships" id="257" r:id="R06373f0615ee4cf5"/>
    <p:sldId xmlns:r="http://schemas.openxmlformats.org/officeDocument/2006/relationships" id="258" r:id="R49b41451c6fd4c07"/>
    <p:sldId xmlns:r="http://schemas.openxmlformats.org/officeDocument/2006/relationships" id="259" r:id="Rb91959fbfc994bfc"/>
    <p:sldId xmlns:r="http://schemas.openxmlformats.org/officeDocument/2006/relationships" id="260" r:id="R717a04603eb647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4dfe61f1148b4" /><Relationship Type="http://schemas.openxmlformats.org/officeDocument/2006/relationships/slide" Target="/ppt/slides/slide1.xml" Id="Rc52b2f86e58649b1" /><Relationship Type="http://schemas.openxmlformats.org/officeDocument/2006/relationships/slide" Target="/ppt/slides/slide2.xml" Id="R06373f0615ee4cf5" /><Relationship Type="http://schemas.openxmlformats.org/officeDocument/2006/relationships/slide" Target="/ppt/slides/slide3.xml" Id="R49b41451c6fd4c07" /><Relationship Type="http://schemas.openxmlformats.org/officeDocument/2006/relationships/slide" Target="/ppt/slides/slide4.xml" Id="Rb91959fbfc994bfc" /><Relationship Type="http://schemas.openxmlformats.org/officeDocument/2006/relationships/slide" Target="/ppt/slides/slide5.xml" Id="R717a04603eb647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ec0e952d749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f6ae783f047d3" /><Relationship Type="http://schemas.openxmlformats.org/officeDocument/2006/relationships/theme" Target="/ppt/slideMasters/theme/theme1.xml" Id="R1563c95b4d7946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5f6ae783f047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6629b4833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3ef86ea3449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eab80e9c34f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d347cace148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fda2cde504d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