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60748482f4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5556ec34744ee"/>
  </p:sldMasterIdLst>
  <p:sldIdLst>
    <p:sldId xmlns:r="http://schemas.openxmlformats.org/officeDocument/2006/relationships" id="256" r:id="Rce6defc7a7f14ed9"/>
    <p:sldId xmlns:r="http://schemas.openxmlformats.org/officeDocument/2006/relationships" id="257" r:id="Rd682e923191d4a32"/>
    <p:sldId xmlns:r="http://schemas.openxmlformats.org/officeDocument/2006/relationships" id="258" r:id="Rd862725a97c04287"/>
    <p:sldId xmlns:r="http://schemas.openxmlformats.org/officeDocument/2006/relationships" id="259" r:id="Rcfcc4e5b3bde48e4"/>
    <p:sldId xmlns:r="http://schemas.openxmlformats.org/officeDocument/2006/relationships" id="260" r:id="Rbe2f705fd9034c26"/>
    <p:sldId xmlns:r="http://schemas.openxmlformats.org/officeDocument/2006/relationships" id="261" r:id="R088fbfffddef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5556ec34744ee" /><Relationship Type="http://schemas.openxmlformats.org/officeDocument/2006/relationships/slide" Target="/ppt/slides/slide1.xml" Id="Rce6defc7a7f14ed9" /><Relationship Type="http://schemas.openxmlformats.org/officeDocument/2006/relationships/slide" Target="/ppt/slides/slide2.xml" Id="Rd682e923191d4a32" /><Relationship Type="http://schemas.openxmlformats.org/officeDocument/2006/relationships/slide" Target="/ppt/slides/slide3.xml" Id="Rd862725a97c04287" /><Relationship Type="http://schemas.openxmlformats.org/officeDocument/2006/relationships/slide" Target="/ppt/slides/slide4.xml" Id="Rcfcc4e5b3bde48e4" /><Relationship Type="http://schemas.openxmlformats.org/officeDocument/2006/relationships/slide" Target="/ppt/slides/slide5.xml" Id="Rbe2f705fd9034c26" /><Relationship Type="http://schemas.openxmlformats.org/officeDocument/2006/relationships/slide" Target="/ppt/slides/slide6.xml" Id="R088fbfffddef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220673f2d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1878b4f2e455a" /><Relationship Type="http://schemas.openxmlformats.org/officeDocument/2006/relationships/theme" Target="/ppt/slideMasters/theme/theme1.xml" Id="R30dc15b54453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1878b4f2e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cd089106c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bf14111cd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d394b123d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c61a0499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6627e618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1c5f11fd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