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95dc3310e641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2d153021554bf2"/>
  </p:sldMasterIdLst>
  <p:sldIdLst>
    <p:sldId xmlns:r="http://schemas.openxmlformats.org/officeDocument/2006/relationships" id="256" r:id="R7ec70d563743421e"/>
    <p:sldId xmlns:r="http://schemas.openxmlformats.org/officeDocument/2006/relationships" id="257" r:id="R52c70fefe71c417d"/>
    <p:sldId xmlns:r="http://schemas.openxmlformats.org/officeDocument/2006/relationships" id="258" r:id="R669b75f753584520"/>
    <p:sldId xmlns:r="http://schemas.openxmlformats.org/officeDocument/2006/relationships" id="259" r:id="R98d985d91fec4692"/>
    <p:sldId xmlns:r="http://schemas.openxmlformats.org/officeDocument/2006/relationships" id="260" r:id="R889af8ea943d48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2d153021554bf2" /><Relationship Type="http://schemas.openxmlformats.org/officeDocument/2006/relationships/slide" Target="/ppt/slides/slide1.xml" Id="R7ec70d563743421e" /><Relationship Type="http://schemas.openxmlformats.org/officeDocument/2006/relationships/slide" Target="/ppt/slides/slide2.xml" Id="R52c70fefe71c417d" /><Relationship Type="http://schemas.openxmlformats.org/officeDocument/2006/relationships/slide" Target="/ppt/slides/slide3.xml" Id="R669b75f753584520" /><Relationship Type="http://schemas.openxmlformats.org/officeDocument/2006/relationships/slide" Target="/ppt/slides/slide4.xml" Id="R98d985d91fec4692" /><Relationship Type="http://schemas.openxmlformats.org/officeDocument/2006/relationships/slide" Target="/ppt/slides/slide5.xml" Id="R889af8ea943d48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c96960225b44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83ff130604b28" /><Relationship Type="http://schemas.openxmlformats.org/officeDocument/2006/relationships/theme" Target="/ppt/slideMasters/theme/theme1.xml" Id="R2510e8a9ae5647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483ff130604b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ae6aac0ff24b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e60050e5549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1632245d564e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1abf7de3e44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f207c803541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Borgs Møbelforretning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Borgs Møbelforretning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Borgs Møbelforretning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Borgs Møbelforretning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Borgs Møbelforretning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Borgs Møbelforretning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910 744 151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Borgs Møbelforretning AS</a:t>
            </a:r>
          </a:p>
        </p:txBody>
      </p:sp>
    </p:spTree>
  </p:cSld>
  <p:clrMapOvr>
    <a:masterClrMapping xmlns:a="http://schemas.openxmlformats.org/drawingml/2006/main"/>
  </p:clrMapOvr>
</p:sld>
</file>