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6fdc5bd4d40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01fd2b19bd493c"/>
  </p:sldMasterIdLst>
  <p:sldIdLst>
    <p:sldId xmlns:r="http://schemas.openxmlformats.org/officeDocument/2006/relationships" id="256" r:id="R794adf2be3274eac"/>
    <p:sldId xmlns:r="http://schemas.openxmlformats.org/officeDocument/2006/relationships" id="257" r:id="R37cb5c863fa04057"/>
    <p:sldId xmlns:r="http://schemas.openxmlformats.org/officeDocument/2006/relationships" id="258" r:id="R2415ce4bfc5f41ef"/>
    <p:sldId xmlns:r="http://schemas.openxmlformats.org/officeDocument/2006/relationships" id="259" r:id="Rd14c203e6c644e6d"/>
    <p:sldId xmlns:r="http://schemas.openxmlformats.org/officeDocument/2006/relationships" id="260" r:id="Rb3de71a110ba4dc4"/>
    <p:sldId xmlns:r="http://schemas.openxmlformats.org/officeDocument/2006/relationships" id="261" r:id="R831e78b450e84e7f"/>
    <p:sldId xmlns:r="http://schemas.openxmlformats.org/officeDocument/2006/relationships" id="262" r:id="R5a0c244f50d7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1fd2b19bd493c" /><Relationship Type="http://schemas.openxmlformats.org/officeDocument/2006/relationships/slide" Target="/ppt/slides/slide1.xml" Id="R794adf2be3274eac" /><Relationship Type="http://schemas.openxmlformats.org/officeDocument/2006/relationships/slide" Target="/ppt/slides/slide2.xml" Id="R37cb5c863fa04057" /><Relationship Type="http://schemas.openxmlformats.org/officeDocument/2006/relationships/slide" Target="/ppt/slides/slide3.xml" Id="R2415ce4bfc5f41ef" /><Relationship Type="http://schemas.openxmlformats.org/officeDocument/2006/relationships/slide" Target="/ppt/slides/slide4.xml" Id="Rd14c203e6c644e6d" /><Relationship Type="http://schemas.openxmlformats.org/officeDocument/2006/relationships/slide" Target="/ppt/slides/slide5.xml" Id="Rb3de71a110ba4dc4" /><Relationship Type="http://schemas.openxmlformats.org/officeDocument/2006/relationships/slide" Target="/ppt/slides/slide6.xml" Id="R831e78b450e84e7f" /><Relationship Type="http://schemas.openxmlformats.org/officeDocument/2006/relationships/slide" Target="/ppt/slides/slide7.xml" Id="R5a0c244f50d7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4004e2d994c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ba1d583a64ca2" /><Relationship Type="http://schemas.openxmlformats.org/officeDocument/2006/relationships/theme" Target="/ppt/slideMasters/theme/theme1.xml" Id="R9fea23d2a7d7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0ba1d583a6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1fa2d5e8e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4bf7fa99144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ec7e47ba641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dda0bc4604f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fa21e7b6e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1178c88c44a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b097fd7ba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ADOLPH BERGSVEI 58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ADOLPH BERGSVEI 58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ADOLPH BERGSVEI 58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ADOLPH BERGSVEI 58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ADOLPH BERGSVEI 58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ADOLPH BERGSVEI 58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ADOLPH BERGSVEI 58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KONSEPTBYGG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ADOLPH BERGSVEI 58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Wernersholmvegen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23 55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910 681 761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ADOLPH BERGSVEI 58 AS</a:t>
            </a:r>
          </a:p>
        </p:txBody>
      </p:sp>
    </p:spTree>
  </p:cSld>
  <p:clrMapOvr>
    <a:masterClrMapping xmlns:a="http://schemas.openxmlformats.org/drawingml/2006/main"/>
  </p:clrMapOvr>
</p:sld>
</file>