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a4acc618c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ba83ca4ed4d1b"/>
  </p:sldMasterIdLst>
  <p:sldIdLst>
    <p:sldId xmlns:r="http://schemas.openxmlformats.org/officeDocument/2006/relationships" id="256" r:id="Rb17ac804c92045fc"/>
    <p:sldId xmlns:r="http://schemas.openxmlformats.org/officeDocument/2006/relationships" id="257" r:id="R38f521f5d9874f50"/>
    <p:sldId xmlns:r="http://schemas.openxmlformats.org/officeDocument/2006/relationships" id="258" r:id="R3d1b43c73856445b"/>
    <p:sldId xmlns:r="http://schemas.openxmlformats.org/officeDocument/2006/relationships" id="259" r:id="Rd62198ccff1a4c7c"/>
    <p:sldId xmlns:r="http://schemas.openxmlformats.org/officeDocument/2006/relationships" id="260" r:id="Rc7200ea835e44b6b"/>
    <p:sldId xmlns:r="http://schemas.openxmlformats.org/officeDocument/2006/relationships" id="261" r:id="R2cc94812a34342ef"/>
    <p:sldId xmlns:r="http://schemas.openxmlformats.org/officeDocument/2006/relationships" id="262" r:id="R04b244074ab8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ba83ca4ed4d1b" /><Relationship Type="http://schemas.openxmlformats.org/officeDocument/2006/relationships/slide" Target="/ppt/slides/slide1.xml" Id="Rb17ac804c92045fc" /><Relationship Type="http://schemas.openxmlformats.org/officeDocument/2006/relationships/slide" Target="/ppt/slides/slide2.xml" Id="R38f521f5d9874f50" /><Relationship Type="http://schemas.openxmlformats.org/officeDocument/2006/relationships/slide" Target="/ppt/slides/slide3.xml" Id="R3d1b43c73856445b" /><Relationship Type="http://schemas.openxmlformats.org/officeDocument/2006/relationships/slide" Target="/ppt/slides/slide4.xml" Id="Rd62198ccff1a4c7c" /><Relationship Type="http://schemas.openxmlformats.org/officeDocument/2006/relationships/slide" Target="/ppt/slides/slide5.xml" Id="Rc7200ea835e44b6b" /><Relationship Type="http://schemas.openxmlformats.org/officeDocument/2006/relationships/slide" Target="/ppt/slides/slide6.xml" Id="R2cc94812a34342ef" /><Relationship Type="http://schemas.openxmlformats.org/officeDocument/2006/relationships/slide" Target="/ppt/slides/slide7.xml" Id="R04b244074ab8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1ffcb9e9d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f8ad4124d4318" /><Relationship Type="http://schemas.openxmlformats.org/officeDocument/2006/relationships/theme" Target="/ppt/slideMasters/theme/theme1.xml" Id="R7d1811eaf226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f8ad4124d43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7441e1a66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12611c25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83539bb9d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e7d9570b2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85b6849a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74d43c6c34d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d095418a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ARKITEKTKVARTALET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ARKITEKTKVARTALET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1 698 187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416 691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2 805 653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HØLLELAND EIENDOM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HØLLELAND EIENDOM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910 567 578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ARKITEKTKVARTALET AS</a:t>
            </a:r>
          </a:p>
        </p:txBody>
      </p:sp>
    </p:spTree>
  </p:cSld>
  <p:clrMapOvr>
    <a:masterClrMapping xmlns:a="http://schemas.openxmlformats.org/drawingml/2006/main"/>
  </p:clrMapOvr>
</p:sld>
</file>