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3b2dd9328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dbbda9d8649f7"/>
  </p:sldMasterIdLst>
  <p:sldIdLst>
    <p:sldId xmlns:r="http://schemas.openxmlformats.org/officeDocument/2006/relationships" id="256" r:id="Rab68a978a9fb456e"/>
    <p:sldId xmlns:r="http://schemas.openxmlformats.org/officeDocument/2006/relationships" id="257" r:id="R2ad51565c4c949fc"/>
    <p:sldId xmlns:r="http://schemas.openxmlformats.org/officeDocument/2006/relationships" id="258" r:id="R4d621f2cf46b4b2c"/>
    <p:sldId xmlns:r="http://schemas.openxmlformats.org/officeDocument/2006/relationships" id="259" r:id="Rca93772b2d9b4f3f"/>
    <p:sldId xmlns:r="http://schemas.openxmlformats.org/officeDocument/2006/relationships" id="260" r:id="R93b543909f6e47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dbbda9d8649f7" /><Relationship Type="http://schemas.openxmlformats.org/officeDocument/2006/relationships/slide" Target="/ppt/slides/slide1.xml" Id="Rab68a978a9fb456e" /><Relationship Type="http://schemas.openxmlformats.org/officeDocument/2006/relationships/slide" Target="/ppt/slides/slide2.xml" Id="R2ad51565c4c949fc" /><Relationship Type="http://schemas.openxmlformats.org/officeDocument/2006/relationships/slide" Target="/ppt/slides/slide3.xml" Id="R4d621f2cf46b4b2c" /><Relationship Type="http://schemas.openxmlformats.org/officeDocument/2006/relationships/slide" Target="/ppt/slides/slide4.xml" Id="Rca93772b2d9b4f3f" /><Relationship Type="http://schemas.openxmlformats.org/officeDocument/2006/relationships/slide" Target="/ppt/slides/slide5.xml" Id="R93b543909f6e47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cef17e029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aac59aea0471f" /><Relationship Type="http://schemas.openxmlformats.org/officeDocument/2006/relationships/theme" Target="/ppt/slideMasters/theme/theme1.xml" Id="R6595faba370e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baac59aea0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7aaf1eefb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0b49a0c9d4b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b3ffe4408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fd202bd64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8b8cc0c5143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CONTAINERPARTNER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CONTAINERPARTNER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910 560 832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