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cdc53744d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e7e8c39d047f0"/>
  </p:sldMasterIdLst>
  <p:sldIdLst>
    <p:sldId xmlns:r="http://schemas.openxmlformats.org/officeDocument/2006/relationships" id="256" r:id="R93d9825fbb374ee3"/>
    <p:sldId xmlns:r="http://schemas.openxmlformats.org/officeDocument/2006/relationships" id="257" r:id="R2cd82af2c3e9416c"/>
    <p:sldId xmlns:r="http://schemas.openxmlformats.org/officeDocument/2006/relationships" id="258" r:id="R95f96e5d54464f68"/>
    <p:sldId xmlns:r="http://schemas.openxmlformats.org/officeDocument/2006/relationships" id="259" r:id="R0dcf757c97b54abf"/>
    <p:sldId xmlns:r="http://schemas.openxmlformats.org/officeDocument/2006/relationships" id="260" r:id="R2b85ccab24c44f38"/>
    <p:sldId xmlns:r="http://schemas.openxmlformats.org/officeDocument/2006/relationships" id="261" r:id="Redc127c9ddbf453c"/>
    <p:sldId xmlns:r="http://schemas.openxmlformats.org/officeDocument/2006/relationships" id="262" r:id="R66096c32ef53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e7e8c39d047f0" /><Relationship Type="http://schemas.openxmlformats.org/officeDocument/2006/relationships/slide" Target="/ppt/slides/slide1.xml" Id="R93d9825fbb374ee3" /><Relationship Type="http://schemas.openxmlformats.org/officeDocument/2006/relationships/slide" Target="/ppt/slides/slide2.xml" Id="R2cd82af2c3e9416c" /><Relationship Type="http://schemas.openxmlformats.org/officeDocument/2006/relationships/slide" Target="/ppt/slides/slide3.xml" Id="R95f96e5d54464f68" /><Relationship Type="http://schemas.openxmlformats.org/officeDocument/2006/relationships/slide" Target="/ppt/slides/slide4.xml" Id="R0dcf757c97b54abf" /><Relationship Type="http://schemas.openxmlformats.org/officeDocument/2006/relationships/slide" Target="/ppt/slides/slide5.xml" Id="R2b85ccab24c44f38" /><Relationship Type="http://schemas.openxmlformats.org/officeDocument/2006/relationships/slide" Target="/ppt/slides/slide6.xml" Id="Redc127c9ddbf453c" /><Relationship Type="http://schemas.openxmlformats.org/officeDocument/2006/relationships/slide" Target="/ppt/slides/slide7.xml" Id="R66096c32ef53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3eeb366a5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5a36a7b534895" /><Relationship Type="http://schemas.openxmlformats.org/officeDocument/2006/relationships/theme" Target="/ppt/slideMasters/theme/theme1.xml" Id="Rfedb28b0b655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5a36a7b53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7f9c2bdbd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fbea37708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7f463373c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26982ce01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822980a1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0f99b13b6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36d7ea88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BEISFJORD SEMENTVAREFABRIKK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BEISFJORD SEMENTVAREFABRIKK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BEISFJORD SEMENTVAREFABRIKK AS ble etablert [år] og holder til i Beisfjord.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BEISFJORD SEMENTVAREFABRIKK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BEISFJORD SEMENTVAREFABRIKK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BEISFJORD SEMENTVAREFABRIKK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34 949 066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45 436 481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59 320 550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BEISFJORD SEMENTVAREFABRIKK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ODD JONNY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FRODE KENT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DANIEL MØRK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BEISFJORD SEMENTVAREFABRIKK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203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8522 Beisfjord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firma@beisfjordsement.no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910 443 178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BEISFJORD SEMENTVAREFABRIKK AS</a:t>
            </a:r>
          </a:p>
        </p:txBody>
      </p:sp>
    </p:spTree>
  </p:cSld>
  <p:clrMapOvr>
    <a:masterClrMapping xmlns:a="http://schemas.openxmlformats.org/drawingml/2006/main"/>
  </p:clrMapOvr>
</p:sld>
</file>