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9b76c176d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bf3bb5e0e242a1"/>
  </p:sldMasterIdLst>
  <p:sldIdLst>
    <p:sldId xmlns:r="http://schemas.openxmlformats.org/officeDocument/2006/relationships" id="256" r:id="R70719398b05d403c"/>
    <p:sldId xmlns:r="http://schemas.openxmlformats.org/officeDocument/2006/relationships" id="257" r:id="R316a5b045f5d4d66"/>
    <p:sldId xmlns:r="http://schemas.openxmlformats.org/officeDocument/2006/relationships" id="258" r:id="R37efdeb9bf904be9"/>
    <p:sldId xmlns:r="http://schemas.openxmlformats.org/officeDocument/2006/relationships" id="259" r:id="R4b23376caea547f3"/>
    <p:sldId xmlns:r="http://schemas.openxmlformats.org/officeDocument/2006/relationships" id="260" r:id="R98e1d948d5d94c4b"/>
    <p:sldId xmlns:r="http://schemas.openxmlformats.org/officeDocument/2006/relationships" id="261" r:id="Rc3a45be176874a37"/>
    <p:sldId xmlns:r="http://schemas.openxmlformats.org/officeDocument/2006/relationships" id="262" r:id="R925024969756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f3bb5e0e242a1" /><Relationship Type="http://schemas.openxmlformats.org/officeDocument/2006/relationships/slide" Target="/ppt/slides/slide1.xml" Id="R70719398b05d403c" /><Relationship Type="http://schemas.openxmlformats.org/officeDocument/2006/relationships/slide" Target="/ppt/slides/slide2.xml" Id="R316a5b045f5d4d66" /><Relationship Type="http://schemas.openxmlformats.org/officeDocument/2006/relationships/slide" Target="/ppt/slides/slide3.xml" Id="R37efdeb9bf904be9" /><Relationship Type="http://schemas.openxmlformats.org/officeDocument/2006/relationships/slide" Target="/ppt/slides/slide4.xml" Id="R4b23376caea547f3" /><Relationship Type="http://schemas.openxmlformats.org/officeDocument/2006/relationships/slide" Target="/ppt/slides/slide5.xml" Id="R98e1d948d5d94c4b" /><Relationship Type="http://schemas.openxmlformats.org/officeDocument/2006/relationships/slide" Target="/ppt/slides/slide6.xml" Id="Rc3a45be176874a37" /><Relationship Type="http://schemas.openxmlformats.org/officeDocument/2006/relationships/slide" Target="/ppt/slides/slide7.xml" Id="R925024969756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2a4455947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89b3d94746ce" /><Relationship Type="http://schemas.openxmlformats.org/officeDocument/2006/relationships/theme" Target="/ppt/slideMasters/theme/theme1.xml" Id="R2af96c9a6465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689b3d947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bf908c12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9340494a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f9b6e3ecf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13688b8b5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05328f29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3819be81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ae37e3219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2 138 953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3 473 987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GABRIELLE JEBSEN MISJE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JEBSEN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GABRIELLE JEBSEN MISJE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JULIANE JEBSEN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LOUISE JEBSEN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MARIE JEBSEN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910 409 190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AS</a:t>
            </a:r>
          </a:p>
        </p:txBody>
      </p:sp>
    </p:spTree>
  </p:cSld>
  <p:clrMapOvr>
    <a:masterClrMapping xmlns:a="http://schemas.openxmlformats.org/drawingml/2006/main"/>
  </p:clrMapOvr>
</p:sld>
</file>