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00696a3d9648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9eed4bb0d94e67"/>
  </p:sldMasterIdLst>
  <p:sldIdLst>
    <p:sldId xmlns:r="http://schemas.openxmlformats.org/officeDocument/2006/relationships" id="256" r:id="R903930fefc044c0b"/>
    <p:sldId xmlns:r="http://schemas.openxmlformats.org/officeDocument/2006/relationships" id="257" r:id="Reacfb87b16b34868"/>
    <p:sldId xmlns:r="http://schemas.openxmlformats.org/officeDocument/2006/relationships" id="258" r:id="Ra2f14082078f45a3"/>
    <p:sldId xmlns:r="http://schemas.openxmlformats.org/officeDocument/2006/relationships" id="259" r:id="R5849e01857494c29"/>
    <p:sldId xmlns:r="http://schemas.openxmlformats.org/officeDocument/2006/relationships" id="260" r:id="Rcb37250709fb48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9eed4bb0d94e67" /><Relationship Type="http://schemas.openxmlformats.org/officeDocument/2006/relationships/slide" Target="/ppt/slides/slide1.xml" Id="R903930fefc044c0b" /><Relationship Type="http://schemas.openxmlformats.org/officeDocument/2006/relationships/slide" Target="/ppt/slides/slide2.xml" Id="Reacfb87b16b34868" /><Relationship Type="http://schemas.openxmlformats.org/officeDocument/2006/relationships/slide" Target="/ppt/slides/slide3.xml" Id="Ra2f14082078f45a3" /><Relationship Type="http://schemas.openxmlformats.org/officeDocument/2006/relationships/slide" Target="/ppt/slides/slide4.xml" Id="R5849e01857494c29" /><Relationship Type="http://schemas.openxmlformats.org/officeDocument/2006/relationships/slide" Target="/ppt/slides/slide5.xml" Id="Rcb37250709fb48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1241fab9044c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01d90db2a4d9d" /><Relationship Type="http://schemas.openxmlformats.org/officeDocument/2006/relationships/theme" Target="/ppt/slideMasters/theme/theme1.xml" Id="R8ead9d88ce0944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001d90db2a4d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7ffee64494d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ae1c72f0c4f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78582f0df4c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87fbb1b0946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8c3f8308342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 AUSTAD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AUSTAD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 AUSTAD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AUSTAD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AUSTAD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AUSTAD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910 347 217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AUSTAD AS</a:t>
            </a:r>
          </a:p>
        </p:txBody>
      </p:sp>
    </p:spTree>
  </p:cSld>
  <p:clrMapOvr>
    <a:masterClrMapping xmlns:a="http://schemas.openxmlformats.org/drawingml/2006/main"/>
  </p:clrMapOvr>
</p:sld>
</file>