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3807316f494b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7a390b5f5946bf"/>
  </p:sldMasterIdLst>
  <p:sldIdLst>
    <p:sldId xmlns:r="http://schemas.openxmlformats.org/officeDocument/2006/relationships" id="256" r:id="R15563689651e49f1"/>
    <p:sldId xmlns:r="http://schemas.openxmlformats.org/officeDocument/2006/relationships" id="257" r:id="R51e3cae31386445d"/>
    <p:sldId xmlns:r="http://schemas.openxmlformats.org/officeDocument/2006/relationships" id="258" r:id="Rf65e6754972842e3"/>
    <p:sldId xmlns:r="http://schemas.openxmlformats.org/officeDocument/2006/relationships" id="259" r:id="R2372d20e2b454bc1"/>
    <p:sldId xmlns:r="http://schemas.openxmlformats.org/officeDocument/2006/relationships" id="260" r:id="R74ca2740a3304939"/>
    <p:sldId xmlns:r="http://schemas.openxmlformats.org/officeDocument/2006/relationships" id="261" r:id="R0f4c946734784777"/>
    <p:sldId xmlns:r="http://schemas.openxmlformats.org/officeDocument/2006/relationships" id="262" r:id="R22b6314f601e42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a390b5f5946bf" /><Relationship Type="http://schemas.openxmlformats.org/officeDocument/2006/relationships/slide" Target="/ppt/slides/slide1.xml" Id="R15563689651e49f1" /><Relationship Type="http://schemas.openxmlformats.org/officeDocument/2006/relationships/slide" Target="/ppt/slides/slide2.xml" Id="R51e3cae31386445d" /><Relationship Type="http://schemas.openxmlformats.org/officeDocument/2006/relationships/slide" Target="/ppt/slides/slide3.xml" Id="Rf65e6754972842e3" /><Relationship Type="http://schemas.openxmlformats.org/officeDocument/2006/relationships/slide" Target="/ppt/slides/slide4.xml" Id="R2372d20e2b454bc1" /><Relationship Type="http://schemas.openxmlformats.org/officeDocument/2006/relationships/slide" Target="/ppt/slides/slide5.xml" Id="R74ca2740a3304939" /><Relationship Type="http://schemas.openxmlformats.org/officeDocument/2006/relationships/slide" Target="/ppt/slides/slide6.xml" Id="R0f4c946734784777" /><Relationship Type="http://schemas.openxmlformats.org/officeDocument/2006/relationships/slide" Target="/ppt/slides/slide7.xml" Id="R22b6314f601e42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a92023d5a4c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ac55bbb304dac" /><Relationship Type="http://schemas.openxmlformats.org/officeDocument/2006/relationships/theme" Target="/ppt/slideMasters/theme/theme1.xml" Id="Rfdba38312c8f4a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0ac55bbb304d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bfe47e43c4b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70a4bdaef4e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7bdc8a02d42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51015ff0540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3d22969f74f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10adee0df49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d654a48474c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ELEKTRO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122 884 083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20 836 085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61 584 978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HOLDING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HÅKON ESPSETH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TONJE ESPSETH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50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910 295 764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