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d77779e82347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35efef5f644af5"/>
  </p:sldMasterIdLst>
  <p:sldIdLst>
    <p:sldId xmlns:r="http://schemas.openxmlformats.org/officeDocument/2006/relationships" id="256" r:id="Rc83900810de14d14"/>
    <p:sldId xmlns:r="http://schemas.openxmlformats.org/officeDocument/2006/relationships" id="257" r:id="R410ca72a666149f0"/>
    <p:sldId xmlns:r="http://schemas.openxmlformats.org/officeDocument/2006/relationships" id="258" r:id="Rbbe9500a35dc489f"/>
    <p:sldId xmlns:r="http://schemas.openxmlformats.org/officeDocument/2006/relationships" id="259" r:id="R613f7f93e65145b2"/>
    <p:sldId xmlns:r="http://schemas.openxmlformats.org/officeDocument/2006/relationships" id="260" r:id="Rf0f4f9e020dc47c6"/>
    <p:sldId xmlns:r="http://schemas.openxmlformats.org/officeDocument/2006/relationships" id="261" r:id="Raf6b61de2e8b4abf"/>
    <p:sldId xmlns:r="http://schemas.openxmlformats.org/officeDocument/2006/relationships" id="262" r:id="R3f9afac7e08b41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5efef5f644af5" /><Relationship Type="http://schemas.openxmlformats.org/officeDocument/2006/relationships/slide" Target="/ppt/slides/slide1.xml" Id="Rc83900810de14d14" /><Relationship Type="http://schemas.openxmlformats.org/officeDocument/2006/relationships/slide" Target="/ppt/slides/slide2.xml" Id="R410ca72a666149f0" /><Relationship Type="http://schemas.openxmlformats.org/officeDocument/2006/relationships/slide" Target="/ppt/slides/slide3.xml" Id="Rbbe9500a35dc489f" /><Relationship Type="http://schemas.openxmlformats.org/officeDocument/2006/relationships/slide" Target="/ppt/slides/slide4.xml" Id="R613f7f93e65145b2" /><Relationship Type="http://schemas.openxmlformats.org/officeDocument/2006/relationships/slide" Target="/ppt/slides/slide5.xml" Id="Rf0f4f9e020dc47c6" /><Relationship Type="http://schemas.openxmlformats.org/officeDocument/2006/relationships/slide" Target="/ppt/slides/slide6.xml" Id="Raf6b61de2e8b4abf" /><Relationship Type="http://schemas.openxmlformats.org/officeDocument/2006/relationships/slide" Target="/ppt/slides/slide7.xml" Id="R3f9afac7e08b41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9fb004154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5fc0903cb4ea6" /><Relationship Type="http://schemas.openxmlformats.org/officeDocument/2006/relationships/theme" Target="/ppt/slideMasters/theme/theme1.xml" Id="Rf54b9920929d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35fc0903cb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9932893bf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8f771e20c47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d36deb34042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d1dcb78bc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d6e665d02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57fbfe74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754b093214d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PARTNERBLIKK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PARTNERBLIKK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10 733 361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592 486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1 914 907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4 943 052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GJERMUND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HAVSØ ARNT WILLY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RUNE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Sokndalsveien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4372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49 19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910 274 694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PARTNERBLIKK AS</a:t>
            </a:r>
          </a:p>
        </p:txBody>
      </p:sp>
    </p:spTree>
  </p:cSld>
  <p:clrMapOvr>
    <a:masterClrMapping xmlns:a="http://schemas.openxmlformats.org/drawingml/2006/main"/>
  </p:clrMapOvr>
</p:sld>
</file>