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dd381994f3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d5963ca2244f49"/>
  </p:sldMasterIdLst>
  <p:sldIdLst>
    <p:sldId xmlns:r="http://schemas.openxmlformats.org/officeDocument/2006/relationships" id="256" r:id="R11108174b8424a97"/>
    <p:sldId xmlns:r="http://schemas.openxmlformats.org/officeDocument/2006/relationships" id="257" r:id="R6476a0e433814ac9"/>
    <p:sldId xmlns:r="http://schemas.openxmlformats.org/officeDocument/2006/relationships" id="258" r:id="R31ff28a8c4f141b0"/>
    <p:sldId xmlns:r="http://schemas.openxmlformats.org/officeDocument/2006/relationships" id="259" r:id="R8fcd17d68a8a450e"/>
    <p:sldId xmlns:r="http://schemas.openxmlformats.org/officeDocument/2006/relationships" id="260" r:id="R2166b042de29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5963ca2244f49" /><Relationship Type="http://schemas.openxmlformats.org/officeDocument/2006/relationships/slide" Target="/ppt/slides/slide1.xml" Id="R11108174b8424a97" /><Relationship Type="http://schemas.openxmlformats.org/officeDocument/2006/relationships/slide" Target="/ppt/slides/slide2.xml" Id="R6476a0e433814ac9" /><Relationship Type="http://schemas.openxmlformats.org/officeDocument/2006/relationships/slide" Target="/ppt/slides/slide3.xml" Id="R31ff28a8c4f141b0" /><Relationship Type="http://schemas.openxmlformats.org/officeDocument/2006/relationships/slide" Target="/ppt/slides/slide4.xml" Id="R8fcd17d68a8a450e" /><Relationship Type="http://schemas.openxmlformats.org/officeDocument/2006/relationships/slide" Target="/ppt/slides/slide5.xml" Id="R2166b042de29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f9f694bee4d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95b944b604aee" /><Relationship Type="http://schemas.openxmlformats.org/officeDocument/2006/relationships/theme" Target="/ppt/slideMasters/theme/theme1.xml" Id="R70a34398aeb548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095b944b604a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bb1c623b443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d0fdf5d284d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ea748c87f4d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366c1425340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f4f7ff84b4c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EQUIPRO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899 571 932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EQUIPRO AS</a:t>
            </a:r>
          </a:p>
        </p:txBody>
      </p:sp>
    </p:spTree>
  </p:cSld>
  <p:clrMapOvr>
    <a:masterClrMapping xmlns:a="http://schemas.openxmlformats.org/drawingml/2006/main"/>
  </p:clrMapOvr>
</p:sld>
</file>