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dc2c6a0a884f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c539ae5dea47f9"/>
  </p:sldMasterIdLst>
  <p:sldIdLst>
    <p:sldId xmlns:r="http://schemas.openxmlformats.org/officeDocument/2006/relationships" id="256" r:id="R8e81e4a726b94534"/>
    <p:sldId xmlns:r="http://schemas.openxmlformats.org/officeDocument/2006/relationships" id="257" r:id="R326bdc40a9474711"/>
    <p:sldId xmlns:r="http://schemas.openxmlformats.org/officeDocument/2006/relationships" id="258" r:id="Re13443b622cd4ab9"/>
    <p:sldId xmlns:r="http://schemas.openxmlformats.org/officeDocument/2006/relationships" id="259" r:id="R1d29fbfea87b4b80"/>
    <p:sldId xmlns:r="http://schemas.openxmlformats.org/officeDocument/2006/relationships" id="260" r:id="R0ade0f58b73e46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539ae5dea47f9" /><Relationship Type="http://schemas.openxmlformats.org/officeDocument/2006/relationships/slide" Target="/ppt/slides/slide1.xml" Id="R8e81e4a726b94534" /><Relationship Type="http://schemas.openxmlformats.org/officeDocument/2006/relationships/slide" Target="/ppt/slides/slide2.xml" Id="R326bdc40a9474711" /><Relationship Type="http://schemas.openxmlformats.org/officeDocument/2006/relationships/slide" Target="/ppt/slides/slide3.xml" Id="Re13443b622cd4ab9" /><Relationship Type="http://schemas.openxmlformats.org/officeDocument/2006/relationships/slide" Target="/ppt/slides/slide4.xml" Id="R1d29fbfea87b4b80" /><Relationship Type="http://schemas.openxmlformats.org/officeDocument/2006/relationships/slide" Target="/ppt/slides/slide5.xml" Id="R0ade0f58b73e46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3a36f79ceb4e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fd5892d6b48f8" /><Relationship Type="http://schemas.openxmlformats.org/officeDocument/2006/relationships/theme" Target="/ppt/slideMasters/theme/theme1.xml" Id="R2a0ce7171add43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6fd5892d6b48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b42d41d1a43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170b1f45445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813864db546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9043a5f3241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a42dd9cdd49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LURKEN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LURKEN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LURKEN 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LURKEN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LURKEN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LURKEN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899 552 512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LURKEN FINANS AS</a:t>
            </a:r>
          </a:p>
        </p:txBody>
      </p:sp>
    </p:spTree>
  </p:cSld>
  <p:clrMapOvr>
    <a:masterClrMapping xmlns:a="http://schemas.openxmlformats.org/drawingml/2006/main"/>
  </p:clrMapOvr>
</p:sld>
</file>