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949811c15540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38c5b253eb41ce"/>
  </p:sldMasterIdLst>
  <p:sldIdLst>
    <p:sldId xmlns:r="http://schemas.openxmlformats.org/officeDocument/2006/relationships" id="256" r:id="R75f7eb468d3e4e60"/>
    <p:sldId xmlns:r="http://schemas.openxmlformats.org/officeDocument/2006/relationships" id="257" r:id="Rfa840dea0a544788"/>
    <p:sldId xmlns:r="http://schemas.openxmlformats.org/officeDocument/2006/relationships" id="258" r:id="Ra99936ce17114ea4"/>
    <p:sldId xmlns:r="http://schemas.openxmlformats.org/officeDocument/2006/relationships" id="259" r:id="Rb3798c1dbd02479d"/>
    <p:sldId xmlns:r="http://schemas.openxmlformats.org/officeDocument/2006/relationships" id="260" r:id="R7675f64a57d4447f"/>
    <p:sldId xmlns:r="http://schemas.openxmlformats.org/officeDocument/2006/relationships" id="261" r:id="R7e71f028d60b4205"/>
    <p:sldId xmlns:r="http://schemas.openxmlformats.org/officeDocument/2006/relationships" id="262" r:id="R2dff692e8ea140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38c5b253eb41ce" /><Relationship Type="http://schemas.openxmlformats.org/officeDocument/2006/relationships/slide" Target="/ppt/slides/slide1.xml" Id="R75f7eb468d3e4e60" /><Relationship Type="http://schemas.openxmlformats.org/officeDocument/2006/relationships/slide" Target="/ppt/slides/slide2.xml" Id="Rfa840dea0a544788" /><Relationship Type="http://schemas.openxmlformats.org/officeDocument/2006/relationships/slide" Target="/ppt/slides/slide3.xml" Id="Ra99936ce17114ea4" /><Relationship Type="http://schemas.openxmlformats.org/officeDocument/2006/relationships/slide" Target="/ppt/slides/slide4.xml" Id="Rb3798c1dbd02479d" /><Relationship Type="http://schemas.openxmlformats.org/officeDocument/2006/relationships/slide" Target="/ppt/slides/slide5.xml" Id="R7675f64a57d4447f" /><Relationship Type="http://schemas.openxmlformats.org/officeDocument/2006/relationships/slide" Target="/ppt/slides/slide6.xml" Id="R7e71f028d60b4205" /><Relationship Type="http://schemas.openxmlformats.org/officeDocument/2006/relationships/slide" Target="/ppt/slides/slide7.xml" Id="R2dff692e8ea140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527387109a43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4f35b075b14b71" /><Relationship Type="http://schemas.openxmlformats.org/officeDocument/2006/relationships/theme" Target="/ppt/slideMasters/theme/theme1.xml" Id="Rfe329d7eaaa548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4f35b075b14b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4a41f827424e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42cf47fc224b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483eb3b12044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dc97af40a34f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30b274696742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5bceebc7374a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429d1bad2445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EL-KONSULT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EL-KONSULT AS ble etablert [år] og holder til i Dolmøy.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67 838 018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5 212 887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4 004 768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2 734 777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18 555 420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KONSTEL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Dolmøyveien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7252 Dolmøy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post@el-konsult.no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899 551 702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EL-KONSULT AS</a:t>
            </a:r>
          </a:p>
        </p:txBody>
      </p:sp>
    </p:spTree>
  </p:cSld>
  <p:clrMapOvr>
    <a:masterClrMapping xmlns:a="http://schemas.openxmlformats.org/drawingml/2006/main"/>
  </p:clrMapOvr>
</p:sld>
</file>