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2cfe51854f42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39e0f5c36e4045"/>
  </p:sldMasterIdLst>
  <p:sldIdLst>
    <p:sldId xmlns:r="http://schemas.openxmlformats.org/officeDocument/2006/relationships" id="256" r:id="Rc7e0174e96624813"/>
    <p:sldId xmlns:r="http://schemas.openxmlformats.org/officeDocument/2006/relationships" id="257" r:id="Ra4bc7febeac84bb7"/>
    <p:sldId xmlns:r="http://schemas.openxmlformats.org/officeDocument/2006/relationships" id="258" r:id="Rc7669fe011404f2e"/>
    <p:sldId xmlns:r="http://schemas.openxmlformats.org/officeDocument/2006/relationships" id="259" r:id="R38b214a096b14b34"/>
    <p:sldId xmlns:r="http://schemas.openxmlformats.org/officeDocument/2006/relationships" id="260" r:id="R7bfd9cd926504de7"/>
    <p:sldId xmlns:r="http://schemas.openxmlformats.org/officeDocument/2006/relationships" id="261" r:id="R57c63f06137e4440"/>
    <p:sldId xmlns:r="http://schemas.openxmlformats.org/officeDocument/2006/relationships" id="262" r:id="Rd8f60e526fbf4e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39e0f5c36e4045" /><Relationship Type="http://schemas.openxmlformats.org/officeDocument/2006/relationships/slide" Target="/ppt/slides/slide1.xml" Id="Rc7e0174e96624813" /><Relationship Type="http://schemas.openxmlformats.org/officeDocument/2006/relationships/slide" Target="/ppt/slides/slide2.xml" Id="Ra4bc7febeac84bb7" /><Relationship Type="http://schemas.openxmlformats.org/officeDocument/2006/relationships/slide" Target="/ppt/slides/slide3.xml" Id="Rc7669fe011404f2e" /><Relationship Type="http://schemas.openxmlformats.org/officeDocument/2006/relationships/slide" Target="/ppt/slides/slide4.xml" Id="R38b214a096b14b34" /><Relationship Type="http://schemas.openxmlformats.org/officeDocument/2006/relationships/slide" Target="/ppt/slides/slide5.xml" Id="R7bfd9cd926504de7" /><Relationship Type="http://schemas.openxmlformats.org/officeDocument/2006/relationships/slide" Target="/ppt/slides/slide6.xml" Id="R57c63f06137e4440" /><Relationship Type="http://schemas.openxmlformats.org/officeDocument/2006/relationships/slide" Target="/ppt/slides/slide7.xml" Id="Rd8f60e526fbf4e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8d587b05a542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0212b10274477" /><Relationship Type="http://schemas.openxmlformats.org/officeDocument/2006/relationships/theme" Target="/ppt/slideMasters/theme/theme1.xml" Id="Rf5a3cbf11cd34a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470212b102744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788d4ee5b434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f8b84e37bf4b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4be7f5632145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d4bbc6c36467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d310bf16d4bf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19a1dfc4694a1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39f1da39534e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BJØRN J. HANSEN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 J. HANSEN HOLDING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−1 528 592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1 135 965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20 521 607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38 919 676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BJØRN JEMTEGÅRD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3126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899 328 922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BJØRN J. HANSEN HOLDING AS</a:t>
            </a:r>
          </a:p>
        </p:txBody>
      </p:sp>
    </p:spTree>
  </p:cSld>
  <p:clrMapOvr>
    <a:masterClrMapping xmlns:a="http://schemas.openxmlformats.org/drawingml/2006/main"/>
  </p:clrMapOvr>
</p:sld>
</file>