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3e08c4c214c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f49de25604a5b"/>
  </p:sldMasterIdLst>
  <p:sldIdLst>
    <p:sldId xmlns:r="http://schemas.openxmlformats.org/officeDocument/2006/relationships" id="256" r:id="R686498adf6b442bf"/>
    <p:sldId xmlns:r="http://schemas.openxmlformats.org/officeDocument/2006/relationships" id="257" r:id="R30d20c8bada84fc8"/>
    <p:sldId xmlns:r="http://schemas.openxmlformats.org/officeDocument/2006/relationships" id="258" r:id="Rd69b7afe75eb496e"/>
    <p:sldId xmlns:r="http://schemas.openxmlformats.org/officeDocument/2006/relationships" id="259" r:id="Rbdcd4ce178e24fe4"/>
    <p:sldId xmlns:r="http://schemas.openxmlformats.org/officeDocument/2006/relationships" id="260" r:id="Ree14445d898e41b2"/>
    <p:sldId xmlns:r="http://schemas.openxmlformats.org/officeDocument/2006/relationships" id="261" r:id="R6b7deba4e7da4d12"/>
    <p:sldId xmlns:r="http://schemas.openxmlformats.org/officeDocument/2006/relationships" id="262" r:id="R5cc37c10eec9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f49de25604a5b" /><Relationship Type="http://schemas.openxmlformats.org/officeDocument/2006/relationships/slide" Target="/ppt/slides/slide1.xml" Id="R686498adf6b442bf" /><Relationship Type="http://schemas.openxmlformats.org/officeDocument/2006/relationships/slide" Target="/ppt/slides/slide2.xml" Id="R30d20c8bada84fc8" /><Relationship Type="http://schemas.openxmlformats.org/officeDocument/2006/relationships/slide" Target="/ppt/slides/slide3.xml" Id="Rd69b7afe75eb496e" /><Relationship Type="http://schemas.openxmlformats.org/officeDocument/2006/relationships/slide" Target="/ppt/slides/slide4.xml" Id="Rbdcd4ce178e24fe4" /><Relationship Type="http://schemas.openxmlformats.org/officeDocument/2006/relationships/slide" Target="/ppt/slides/slide5.xml" Id="Ree14445d898e41b2" /><Relationship Type="http://schemas.openxmlformats.org/officeDocument/2006/relationships/slide" Target="/ppt/slides/slide6.xml" Id="R6b7deba4e7da4d12" /><Relationship Type="http://schemas.openxmlformats.org/officeDocument/2006/relationships/slide" Target="/ppt/slides/slide7.xml" Id="R5cc37c10eec9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69a033cf44c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33c1b34fd48c0" /><Relationship Type="http://schemas.openxmlformats.org/officeDocument/2006/relationships/theme" Target="/ppt/slideMasters/theme/theme1.xml" Id="Re30ad9ce47e0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33c1b34fd48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d5475df64a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11cf69a5f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dbf210eb8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d2c418085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fd8e45e2b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dc77883744d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543d78ba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