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612e5c9b8f44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fb0aba0fa94537"/>
  </p:sldMasterIdLst>
  <p:sldIdLst>
    <p:sldId xmlns:r="http://schemas.openxmlformats.org/officeDocument/2006/relationships" id="256" r:id="R7f673b54eeb8438f"/>
    <p:sldId xmlns:r="http://schemas.openxmlformats.org/officeDocument/2006/relationships" id="257" r:id="Re2438938f5b54481"/>
    <p:sldId xmlns:r="http://schemas.openxmlformats.org/officeDocument/2006/relationships" id="258" r:id="R392b393ba0c74177"/>
    <p:sldId xmlns:r="http://schemas.openxmlformats.org/officeDocument/2006/relationships" id="259" r:id="R484452a988404d57"/>
    <p:sldId xmlns:r="http://schemas.openxmlformats.org/officeDocument/2006/relationships" id="260" r:id="Rb1f42947b5cc4085"/>
    <p:sldId xmlns:r="http://schemas.openxmlformats.org/officeDocument/2006/relationships" id="261" r:id="Re75084f1884344cc"/>
    <p:sldId xmlns:r="http://schemas.openxmlformats.org/officeDocument/2006/relationships" id="262" r:id="Rb3061a1feccb46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fb0aba0fa94537" /><Relationship Type="http://schemas.openxmlformats.org/officeDocument/2006/relationships/slide" Target="/ppt/slides/slide1.xml" Id="R7f673b54eeb8438f" /><Relationship Type="http://schemas.openxmlformats.org/officeDocument/2006/relationships/slide" Target="/ppt/slides/slide2.xml" Id="Re2438938f5b54481" /><Relationship Type="http://schemas.openxmlformats.org/officeDocument/2006/relationships/slide" Target="/ppt/slides/slide3.xml" Id="R392b393ba0c74177" /><Relationship Type="http://schemas.openxmlformats.org/officeDocument/2006/relationships/slide" Target="/ppt/slides/slide4.xml" Id="R484452a988404d57" /><Relationship Type="http://schemas.openxmlformats.org/officeDocument/2006/relationships/slide" Target="/ppt/slides/slide5.xml" Id="Rb1f42947b5cc4085" /><Relationship Type="http://schemas.openxmlformats.org/officeDocument/2006/relationships/slide" Target="/ppt/slides/slide6.xml" Id="Re75084f1884344cc" /><Relationship Type="http://schemas.openxmlformats.org/officeDocument/2006/relationships/slide" Target="/ppt/slides/slide7.xml" Id="Rb3061a1feccb46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65dae0cd2a4f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6870eaf794fdd" /><Relationship Type="http://schemas.openxmlformats.org/officeDocument/2006/relationships/theme" Target="/ppt/slideMasters/theme/theme1.xml" Id="R8555230776ca4c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36870eaf794f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e6f1ea87e43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1c6431a8d4b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bb76e453344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39ca3241f4c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dfe5374df40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91c393a0544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ce4f54cbe4c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ARNT EMIL HENRIKSEN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ARNT EMIL HENRIKSEN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12 202 145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245 709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2 784 491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EMIL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899 313 992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