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32d944d264c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aae9cf0d14cae"/>
  </p:sldMasterIdLst>
  <p:sldIdLst>
    <p:sldId xmlns:r="http://schemas.openxmlformats.org/officeDocument/2006/relationships" id="256" r:id="R92f798c0e3724602"/>
    <p:sldId xmlns:r="http://schemas.openxmlformats.org/officeDocument/2006/relationships" id="257" r:id="R46944648e4eb424e"/>
    <p:sldId xmlns:r="http://schemas.openxmlformats.org/officeDocument/2006/relationships" id="258" r:id="Re833eb68ba2b4821"/>
    <p:sldId xmlns:r="http://schemas.openxmlformats.org/officeDocument/2006/relationships" id="259" r:id="R78113c37429f48fd"/>
    <p:sldId xmlns:r="http://schemas.openxmlformats.org/officeDocument/2006/relationships" id="260" r:id="R0d2eb98bc7ad4fcf"/>
    <p:sldId xmlns:r="http://schemas.openxmlformats.org/officeDocument/2006/relationships" id="261" r:id="R61af4abb4955496f"/>
    <p:sldId xmlns:r="http://schemas.openxmlformats.org/officeDocument/2006/relationships" id="262" r:id="R44667a7d2e6d40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aae9cf0d14cae" /><Relationship Type="http://schemas.openxmlformats.org/officeDocument/2006/relationships/slide" Target="/ppt/slides/slide1.xml" Id="R92f798c0e3724602" /><Relationship Type="http://schemas.openxmlformats.org/officeDocument/2006/relationships/slide" Target="/ppt/slides/slide2.xml" Id="R46944648e4eb424e" /><Relationship Type="http://schemas.openxmlformats.org/officeDocument/2006/relationships/slide" Target="/ppt/slides/slide3.xml" Id="Re833eb68ba2b4821" /><Relationship Type="http://schemas.openxmlformats.org/officeDocument/2006/relationships/slide" Target="/ppt/slides/slide4.xml" Id="R78113c37429f48fd" /><Relationship Type="http://schemas.openxmlformats.org/officeDocument/2006/relationships/slide" Target="/ppt/slides/slide5.xml" Id="R0d2eb98bc7ad4fcf" /><Relationship Type="http://schemas.openxmlformats.org/officeDocument/2006/relationships/slide" Target="/ppt/slides/slide6.xml" Id="R61af4abb4955496f" /><Relationship Type="http://schemas.openxmlformats.org/officeDocument/2006/relationships/slide" Target="/ppt/slides/slide7.xml" Id="R44667a7d2e6d40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81cf9953f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40b97548e4510" /><Relationship Type="http://schemas.openxmlformats.org/officeDocument/2006/relationships/theme" Target="/ppt/slideMasters/theme/theme1.xml" Id="R026e74d9c87d44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340b97548e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1b000b9fd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f00a91a8b41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9f7fc4acb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5e97622a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eebd1161e46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10033dcf4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63465bd42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ARNT EMIL HENRIKSEN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ARNT EMIL HENRIKSEN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12 202 145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2 784 491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EMIL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899 313 992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ARNT EMIL HENRIKSEN AS</a:t>
            </a:r>
          </a:p>
        </p:txBody>
      </p:sp>
    </p:spTree>
  </p:cSld>
  <p:clrMapOvr>
    <a:masterClrMapping xmlns:a="http://schemas.openxmlformats.org/drawingml/2006/main"/>
  </p:clrMapOvr>
</p:sld>
</file>