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fe2a81fb8d49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5775ae4ee54224"/>
  </p:sldMasterIdLst>
  <p:sldIdLst>
    <p:sldId xmlns:r="http://schemas.openxmlformats.org/officeDocument/2006/relationships" id="256" r:id="Rc0337fe9b4d6441a"/>
    <p:sldId xmlns:r="http://schemas.openxmlformats.org/officeDocument/2006/relationships" id="257" r:id="R37ea18756e4a4429"/>
    <p:sldId xmlns:r="http://schemas.openxmlformats.org/officeDocument/2006/relationships" id="258" r:id="R9265fb46b8ac4976"/>
    <p:sldId xmlns:r="http://schemas.openxmlformats.org/officeDocument/2006/relationships" id="259" r:id="R82ae54d3920b4b60"/>
    <p:sldId xmlns:r="http://schemas.openxmlformats.org/officeDocument/2006/relationships" id="260" r:id="Rd41e56a0993e48a4"/>
    <p:sldId xmlns:r="http://schemas.openxmlformats.org/officeDocument/2006/relationships" id="261" r:id="R137197d1c4044877"/>
    <p:sldId xmlns:r="http://schemas.openxmlformats.org/officeDocument/2006/relationships" id="262" r:id="R72155d8c60134d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5775ae4ee54224" /><Relationship Type="http://schemas.openxmlformats.org/officeDocument/2006/relationships/slide" Target="/ppt/slides/slide1.xml" Id="Rc0337fe9b4d6441a" /><Relationship Type="http://schemas.openxmlformats.org/officeDocument/2006/relationships/slide" Target="/ppt/slides/slide2.xml" Id="R37ea18756e4a4429" /><Relationship Type="http://schemas.openxmlformats.org/officeDocument/2006/relationships/slide" Target="/ppt/slides/slide3.xml" Id="R9265fb46b8ac4976" /><Relationship Type="http://schemas.openxmlformats.org/officeDocument/2006/relationships/slide" Target="/ppt/slides/slide4.xml" Id="R82ae54d3920b4b60" /><Relationship Type="http://schemas.openxmlformats.org/officeDocument/2006/relationships/slide" Target="/ppt/slides/slide5.xml" Id="Rd41e56a0993e48a4" /><Relationship Type="http://schemas.openxmlformats.org/officeDocument/2006/relationships/slide" Target="/ppt/slides/slide6.xml" Id="R137197d1c4044877" /><Relationship Type="http://schemas.openxmlformats.org/officeDocument/2006/relationships/slide" Target="/ppt/slides/slide7.xml" Id="R72155d8c60134d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bdb688e2d343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87776e79f647a8" /><Relationship Type="http://schemas.openxmlformats.org/officeDocument/2006/relationships/theme" Target="/ppt/slideMasters/theme/theme1.xml" Id="R0320fd9e3ba644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87776e79f647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60476d4f1748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f1486662814d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ee8966f25848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040deeadf04f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2406ec40fc4b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efc3c78a6d48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90de4b8d904b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TROMSØ FILM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TROMSØ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TROMSØ FILM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TROMSØ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TROMSØ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TROMSØ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1 082 044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−58 054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−58 054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1 061 836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TROMSØ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RAFAELSEN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TROMSØ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9008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899 305 582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TROMSØ FILM AS</a:t>
            </a:r>
          </a:p>
        </p:txBody>
      </p:sp>
    </p:spTree>
  </p:cSld>
  <p:clrMapOvr>
    <a:masterClrMapping xmlns:a="http://schemas.openxmlformats.org/drawingml/2006/main"/>
  </p:clrMapOvr>
</p:sld>
</file>