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44be02432b4e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3cea0972ef44d8"/>
  </p:sldMasterIdLst>
  <p:sldIdLst>
    <p:sldId xmlns:r="http://schemas.openxmlformats.org/officeDocument/2006/relationships" id="256" r:id="R892656ff572d4a33"/>
    <p:sldId xmlns:r="http://schemas.openxmlformats.org/officeDocument/2006/relationships" id="257" r:id="R712537ee3aff4d83"/>
    <p:sldId xmlns:r="http://schemas.openxmlformats.org/officeDocument/2006/relationships" id="258" r:id="Rab96f602bf5c4610"/>
    <p:sldId xmlns:r="http://schemas.openxmlformats.org/officeDocument/2006/relationships" id="259" r:id="R938cbb0a9dd74ee0"/>
    <p:sldId xmlns:r="http://schemas.openxmlformats.org/officeDocument/2006/relationships" id="260" r:id="R935826963ce04e3b"/>
    <p:sldId xmlns:r="http://schemas.openxmlformats.org/officeDocument/2006/relationships" id="261" r:id="R66b4173fc87140c9"/>
    <p:sldId xmlns:r="http://schemas.openxmlformats.org/officeDocument/2006/relationships" id="262" r:id="R3ca5076915aa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cea0972ef44d8" /><Relationship Type="http://schemas.openxmlformats.org/officeDocument/2006/relationships/slide" Target="/ppt/slides/slide1.xml" Id="R892656ff572d4a33" /><Relationship Type="http://schemas.openxmlformats.org/officeDocument/2006/relationships/slide" Target="/ppt/slides/slide2.xml" Id="R712537ee3aff4d83" /><Relationship Type="http://schemas.openxmlformats.org/officeDocument/2006/relationships/slide" Target="/ppt/slides/slide3.xml" Id="Rab96f602bf5c4610" /><Relationship Type="http://schemas.openxmlformats.org/officeDocument/2006/relationships/slide" Target="/ppt/slides/slide4.xml" Id="R938cbb0a9dd74ee0" /><Relationship Type="http://schemas.openxmlformats.org/officeDocument/2006/relationships/slide" Target="/ppt/slides/slide5.xml" Id="R935826963ce04e3b" /><Relationship Type="http://schemas.openxmlformats.org/officeDocument/2006/relationships/slide" Target="/ppt/slides/slide6.xml" Id="R66b4173fc87140c9" /><Relationship Type="http://schemas.openxmlformats.org/officeDocument/2006/relationships/slide" Target="/ppt/slides/slide7.xml" Id="R3ca5076915aa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857ece6194d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757467ef34f7c" /><Relationship Type="http://schemas.openxmlformats.org/officeDocument/2006/relationships/theme" Target="/ppt/slideMasters/theme/theme1.xml" Id="Re1aaffa8505e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b757467ef3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353c892694f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427bdb472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94a243a4d47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27736b6ce40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06d30f71944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c27fe842646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b51f0d0c049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BLAKKESTAD ANDERSEN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BLAKKESTAD ANDERSEN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BLAKKESTAD ANDERSEN RØR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BLAKKESTAD ANDERSEN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BLAKKESTAD ANDERSEN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BLAKKESTAD ANDERSEN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50 400 613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−4 421 650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−3 793 749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4 210 667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14 410 793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BLAKKESTAD ANDERSEN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BLAKKESTAD ANDERSEN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BLAKKESTAD ANDERSEN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Slangsvoldveien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36 18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899 207 912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BLAKKESTAD ANDERSEN RØR AS</a:t>
            </a:r>
          </a:p>
        </p:txBody>
      </p:sp>
    </p:spTree>
  </p:cSld>
  <p:clrMapOvr>
    <a:masterClrMapping xmlns:a="http://schemas.openxmlformats.org/drawingml/2006/main"/>
  </p:clrMapOvr>
</p:sld>
</file>