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e55cda8d1b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322a556194d93"/>
  </p:sldMasterIdLst>
  <p:sldIdLst>
    <p:sldId xmlns:r="http://schemas.openxmlformats.org/officeDocument/2006/relationships" id="256" r:id="R832b14a579424891"/>
    <p:sldId xmlns:r="http://schemas.openxmlformats.org/officeDocument/2006/relationships" id="257" r:id="R4453dae1ad084b37"/>
    <p:sldId xmlns:r="http://schemas.openxmlformats.org/officeDocument/2006/relationships" id="258" r:id="R296abadb394948bf"/>
    <p:sldId xmlns:r="http://schemas.openxmlformats.org/officeDocument/2006/relationships" id="259" r:id="R6e1988adff0e4860"/>
    <p:sldId xmlns:r="http://schemas.openxmlformats.org/officeDocument/2006/relationships" id="260" r:id="Re412ed4beb294f99"/>
    <p:sldId xmlns:r="http://schemas.openxmlformats.org/officeDocument/2006/relationships" id="261" r:id="Re4fd1ba120904532"/>
    <p:sldId xmlns:r="http://schemas.openxmlformats.org/officeDocument/2006/relationships" id="262" r:id="R9e7bcd212b7e44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322a556194d93" /><Relationship Type="http://schemas.openxmlformats.org/officeDocument/2006/relationships/slide" Target="/ppt/slides/slide1.xml" Id="R832b14a579424891" /><Relationship Type="http://schemas.openxmlformats.org/officeDocument/2006/relationships/slide" Target="/ppt/slides/slide2.xml" Id="R4453dae1ad084b37" /><Relationship Type="http://schemas.openxmlformats.org/officeDocument/2006/relationships/slide" Target="/ppt/slides/slide3.xml" Id="R296abadb394948bf" /><Relationship Type="http://schemas.openxmlformats.org/officeDocument/2006/relationships/slide" Target="/ppt/slides/slide4.xml" Id="R6e1988adff0e4860" /><Relationship Type="http://schemas.openxmlformats.org/officeDocument/2006/relationships/slide" Target="/ppt/slides/slide5.xml" Id="Re412ed4beb294f99" /><Relationship Type="http://schemas.openxmlformats.org/officeDocument/2006/relationships/slide" Target="/ppt/slides/slide6.xml" Id="Re4fd1ba120904532" /><Relationship Type="http://schemas.openxmlformats.org/officeDocument/2006/relationships/slide" Target="/ppt/slides/slide7.xml" Id="R9e7bcd212b7e44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aaf6d36e548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47cf5ede24242" /><Relationship Type="http://schemas.openxmlformats.org/officeDocument/2006/relationships/theme" Target="/ppt/slideMasters/theme/theme1.xml" Id="Rc2e5fb595c00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47cf5ede242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44a7f57e2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fb8c5da81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8fa10ce22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c6674adae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f60a69b89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a1b4464d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6766ab8934f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 INVEST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2 281 947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11 871 802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11 920 826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HALLAND STRØMSNES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Bråtet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899 143 302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 INVEST AS</a:t>
            </a:r>
          </a:p>
        </p:txBody>
      </p:sp>
    </p:spTree>
  </p:cSld>
  <p:clrMapOvr>
    <a:masterClrMapping xmlns:a="http://schemas.openxmlformats.org/drawingml/2006/main"/>
  </p:clrMapOvr>
</p:sld>
</file>