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6c66d1755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afac443ef44269"/>
  </p:sldMasterIdLst>
  <p:sldIdLst>
    <p:sldId xmlns:r="http://schemas.openxmlformats.org/officeDocument/2006/relationships" id="256" r:id="R8f644d15ed36420a"/>
    <p:sldId xmlns:r="http://schemas.openxmlformats.org/officeDocument/2006/relationships" id="257" r:id="R23ae341b4bee407d"/>
    <p:sldId xmlns:r="http://schemas.openxmlformats.org/officeDocument/2006/relationships" id="258" r:id="Ra2031efd8bb64093"/>
    <p:sldId xmlns:r="http://schemas.openxmlformats.org/officeDocument/2006/relationships" id="259" r:id="Ra103e40ca2964151"/>
    <p:sldId xmlns:r="http://schemas.openxmlformats.org/officeDocument/2006/relationships" id="260" r:id="R083a0b7719f64e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afac443ef44269" /><Relationship Type="http://schemas.openxmlformats.org/officeDocument/2006/relationships/slide" Target="/ppt/slides/slide1.xml" Id="R8f644d15ed36420a" /><Relationship Type="http://schemas.openxmlformats.org/officeDocument/2006/relationships/slide" Target="/ppt/slides/slide2.xml" Id="R23ae341b4bee407d" /><Relationship Type="http://schemas.openxmlformats.org/officeDocument/2006/relationships/slide" Target="/ppt/slides/slide3.xml" Id="Ra2031efd8bb64093" /><Relationship Type="http://schemas.openxmlformats.org/officeDocument/2006/relationships/slide" Target="/ppt/slides/slide4.xml" Id="Ra103e40ca2964151" /><Relationship Type="http://schemas.openxmlformats.org/officeDocument/2006/relationships/slide" Target="/ppt/slides/slide5.xml" Id="R083a0b7719f64e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34ee32f6a14e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e1a63482644c5" /><Relationship Type="http://schemas.openxmlformats.org/officeDocument/2006/relationships/theme" Target="/ppt/slideMasters/theme/theme1.xml" Id="R958f4293b8c343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7e1a63482644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aa2f1d194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276940eba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892d4a1e745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d39717875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ed4df1668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CALLCOLLECT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CALLCOLLECT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899 057 732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CALLCOLLECT AS</a:t>
            </a:r>
          </a:p>
        </p:txBody>
      </p:sp>
    </p:spTree>
  </p:cSld>
  <p:clrMapOvr>
    <a:masterClrMapping xmlns:a="http://schemas.openxmlformats.org/drawingml/2006/main"/>
  </p:clrMapOvr>
</p:sld>
</file>