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b6959f75e841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37d5b5195e42aa"/>
  </p:sldMasterIdLst>
  <p:sldIdLst>
    <p:sldId xmlns:r="http://schemas.openxmlformats.org/officeDocument/2006/relationships" id="256" r:id="R442c203c200245b0"/>
    <p:sldId xmlns:r="http://schemas.openxmlformats.org/officeDocument/2006/relationships" id="257" r:id="R6ab20e714a024721"/>
    <p:sldId xmlns:r="http://schemas.openxmlformats.org/officeDocument/2006/relationships" id="258" r:id="R0d4bfee1c3b44895"/>
    <p:sldId xmlns:r="http://schemas.openxmlformats.org/officeDocument/2006/relationships" id="259" r:id="R247764f913e74b2a"/>
    <p:sldId xmlns:r="http://schemas.openxmlformats.org/officeDocument/2006/relationships" id="260" r:id="R70a5f3a07af54153"/>
    <p:sldId xmlns:r="http://schemas.openxmlformats.org/officeDocument/2006/relationships" id="261" r:id="R568f5a1a639a447e"/>
    <p:sldId xmlns:r="http://schemas.openxmlformats.org/officeDocument/2006/relationships" id="262" r:id="R47afad42122042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37d5b5195e42aa" /><Relationship Type="http://schemas.openxmlformats.org/officeDocument/2006/relationships/slide" Target="/ppt/slides/slide1.xml" Id="R442c203c200245b0" /><Relationship Type="http://schemas.openxmlformats.org/officeDocument/2006/relationships/slide" Target="/ppt/slides/slide2.xml" Id="R6ab20e714a024721" /><Relationship Type="http://schemas.openxmlformats.org/officeDocument/2006/relationships/slide" Target="/ppt/slides/slide3.xml" Id="R0d4bfee1c3b44895" /><Relationship Type="http://schemas.openxmlformats.org/officeDocument/2006/relationships/slide" Target="/ppt/slides/slide4.xml" Id="R247764f913e74b2a" /><Relationship Type="http://schemas.openxmlformats.org/officeDocument/2006/relationships/slide" Target="/ppt/slides/slide5.xml" Id="R70a5f3a07af54153" /><Relationship Type="http://schemas.openxmlformats.org/officeDocument/2006/relationships/slide" Target="/ppt/slides/slide6.xml" Id="R568f5a1a639a447e" /><Relationship Type="http://schemas.openxmlformats.org/officeDocument/2006/relationships/slide" Target="/ppt/slides/slide7.xml" Id="R47afad42122042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dd73dc55b249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930c659274f4c" /><Relationship Type="http://schemas.openxmlformats.org/officeDocument/2006/relationships/theme" Target="/ppt/slideMasters/theme/theme1.xml" Id="Red6d971ea4d04c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a930c659274f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bc545076846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197ccd07642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4b659c6b844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2179c6f2545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8ab83b80441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20caf480940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c3a61c6df42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 BEMANNING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 BEMANNING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600 121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MYRHAUG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899 054 962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BEMANNING AS</a:t>
            </a:r>
          </a:p>
        </p:txBody>
      </p:sp>
    </p:spTree>
  </p:cSld>
  <p:clrMapOvr>
    <a:masterClrMapping xmlns:a="http://schemas.openxmlformats.org/drawingml/2006/main"/>
  </p:clrMapOvr>
</p:sld>
</file>