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aebbe5e7d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01deda1874c89"/>
  </p:sldMasterIdLst>
  <p:sldIdLst>
    <p:sldId xmlns:r="http://schemas.openxmlformats.org/officeDocument/2006/relationships" id="256" r:id="R80e4d3681be14c53"/>
    <p:sldId xmlns:r="http://schemas.openxmlformats.org/officeDocument/2006/relationships" id="257" r:id="R1b48999f4d3e49a1"/>
    <p:sldId xmlns:r="http://schemas.openxmlformats.org/officeDocument/2006/relationships" id="258" r:id="Rbc31a803736f4fbb"/>
    <p:sldId xmlns:r="http://schemas.openxmlformats.org/officeDocument/2006/relationships" id="259" r:id="Rffa4e22bfbdc4c4b"/>
    <p:sldId xmlns:r="http://schemas.openxmlformats.org/officeDocument/2006/relationships" id="260" r:id="R6476cdaaf1634ab0"/>
    <p:sldId xmlns:r="http://schemas.openxmlformats.org/officeDocument/2006/relationships" id="261" r:id="R501b3d17fd804a18"/>
    <p:sldId xmlns:r="http://schemas.openxmlformats.org/officeDocument/2006/relationships" id="262" r:id="R9cb9fc88532447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01deda1874c89" /><Relationship Type="http://schemas.openxmlformats.org/officeDocument/2006/relationships/slide" Target="/ppt/slides/slide1.xml" Id="R80e4d3681be14c53" /><Relationship Type="http://schemas.openxmlformats.org/officeDocument/2006/relationships/slide" Target="/ppt/slides/slide2.xml" Id="R1b48999f4d3e49a1" /><Relationship Type="http://schemas.openxmlformats.org/officeDocument/2006/relationships/slide" Target="/ppt/slides/slide3.xml" Id="Rbc31a803736f4fbb" /><Relationship Type="http://schemas.openxmlformats.org/officeDocument/2006/relationships/slide" Target="/ppt/slides/slide4.xml" Id="Rffa4e22bfbdc4c4b" /><Relationship Type="http://schemas.openxmlformats.org/officeDocument/2006/relationships/slide" Target="/ppt/slides/slide5.xml" Id="R6476cdaaf1634ab0" /><Relationship Type="http://schemas.openxmlformats.org/officeDocument/2006/relationships/slide" Target="/ppt/slides/slide6.xml" Id="R501b3d17fd804a18" /><Relationship Type="http://schemas.openxmlformats.org/officeDocument/2006/relationships/slide" Target="/ppt/slides/slide7.xml" Id="R9cb9fc88532447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5bc9723f0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8063cf9494b5f" /><Relationship Type="http://schemas.openxmlformats.org/officeDocument/2006/relationships/theme" Target="/ppt/slideMasters/theme/theme1.xml" Id="Ra89519401ea3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8063cf949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2c2764732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84d877e6d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a045cb0047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45a4afd734e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61658e054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140b3c84840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cf2c95db545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GISCON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−2 693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FOSSEN BJØRN 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899 047 532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GISCON AS</a:t>
            </a:r>
          </a:p>
        </p:txBody>
      </p:sp>
    </p:spTree>
  </p:cSld>
  <p:clrMapOvr>
    <a:masterClrMapping xmlns:a="http://schemas.openxmlformats.org/drawingml/2006/main"/>
  </p:clrMapOvr>
</p:sld>
</file>