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f279bdccb045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2ed8919e5744c9"/>
  </p:sldMasterIdLst>
  <p:sldIdLst>
    <p:sldId xmlns:r="http://schemas.openxmlformats.org/officeDocument/2006/relationships" id="256" r:id="R4a79310bf2ea4b18"/>
    <p:sldId xmlns:r="http://schemas.openxmlformats.org/officeDocument/2006/relationships" id="257" r:id="Re696f23192b14a2b"/>
    <p:sldId xmlns:r="http://schemas.openxmlformats.org/officeDocument/2006/relationships" id="258" r:id="R6c3f689381814a2c"/>
    <p:sldId xmlns:r="http://schemas.openxmlformats.org/officeDocument/2006/relationships" id="259" r:id="R9f05cd6af4d045f3"/>
    <p:sldId xmlns:r="http://schemas.openxmlformats.org/officeDocument/2006/relationships" id="260" r:id="Rea7c46aad85f4ec1"/>
    <p:sldId xmlns:r="http://schemas.openxmlformats.org/officeDocument/2006/relationships" id="261" r:id="R5971785c77bc4c31"/>
    <p:sldId xmlns:r="http://schemas.openxmlformats.org/officeDocument/2006/relationships" id="262" r:id="Rbc0e377107f149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2ed8919e5744c9" /><Relationship Type="http://schemas.openxmlformats.org/officeDocument/2006/relationships/slide" Target="/ppt/slides/slide1.xml" Id="R4a79310bf2ea4b18" /><Relationship Type="http://schemas.openxmlformats.org/officeDocument/2006/relationships/slide" Target="/ppt/slides/slide2.xml" Id="Re696f23192b14a2b" /><Relationship Type="http://schemas.openxmlformats.org/officeDocument/2006/relationships/slide" Target="/ppt/slides/slide3.xml" Id="R6c3f689381814a2c" /><Relationship Type="http://schemas.openxmlformats.org/officeDocument/2006/relationships/slide" Target="/ppt/slides/slide4.xml" Id="R9f05cd6af4d045f3" /><Relationship Type="http://schemas.openxmlformats.org/officeDocument/2006/relationships/slide" Target="/ppt/slides/slide5.xml" Id="Rea7c46aad85f4ec1" /><Relationship Type="http://schemas.openxmlformats.org/officeDocument/2006/relationships/slide" Target="/ppt/slides/slide6.xml" Id="R5971785c77bc4c31" /><Relationship Type="http://schemas.openxmlformats.org/officeDocument/2006/relationships/slide" Target="/ppt/slides/slide7.xml" Id="Rbc0e377107f149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384e1de78a43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8fba40d644138" /><Relationship Type="http://schemas.openxmlformats.org/officeDocument/2006/relationships/theme" Target="/ppt/slideMasters/theme/theme1.xml" Id="Rd5b59a858cbc43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18fba40d6441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56fdaaeef40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f16618aac4f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804edc3704f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154dfd57444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8293b52ab4a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5df61409e41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e8da8191041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JERNBANEVEIEN 30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JERNBANEVEIEN 30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JERNBANEVEIEN 30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JERNBANEVEIEN 30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JERNBANEVEIEN 30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JERNBANEVEIEN 30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107 840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814 840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JERNBANEVEIEN 30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EIENDOM INNLAND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 NORGE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JERNBANEVEIEN 30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898 911 772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JERNBANEVEIEN 30 AS</a:t>
            </a:r>
          </a:p>
        </p:txBody>
      </p:sp>
    </p:spTree>
  </p:cSld>
  <p:clrMapOvr>
    <a:masterClrMapping xmlns:a="http://schemas.openxmlformats.org/drawingml/2006/main"/>
  </p:clrMapOvr>
</p:sld>
</file>