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7ad241d2b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6a67211294504"/>
  </p:sldMasterIdLst>
  <p:sldIdLst>
    <p:sldId xmlns:r="http://schemas.openxmlformats.org/officeDocument/2006/relationships" id="256" r:id="R29006fb71d3f4b20"/>
    <p:sldId xmlns:r="http://schemas.openxmlformats.org/officeDocument/2006/relationships" id="257" r:id="Rc4698289ba0b45a7"/>
    <p:sldId xmlns:r="http://schemas.openxmlformats.org/officeDocument/2006/relationships" id="258" r:id="Rb14bc7c8006d4ce3"/>
    <p:sldId xmlns:r="http://schemas.openxmlformats.org/officeDocument/2006/relationships" id="259" r:id="R08c1989cb6e94097"/>
    <p:sldId xmlns:r="http://schemas.openxmlformats.org/officeDocument/2006/relationships" id="260" r:id="R563516a586354dbc"/>
    <p:sldId xmlns:r="http://schemas.openxmlformats.org/officeDocument/2006/relationships" id="261" r:id="R39fb8cc186e640f7"/>
    <p:sldId xmlns:r="http://schemas.openxmlformats.org/officeDocument/2006/relationships" id="262" r:id="Re9466e162c0148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6a67211294504" /><Relationship Type="http://schemas.openxmlformats.org/officeDocument/2006/relationships/slide" Target="/ppt/slides/slide1.xml" Id="R29006fb71d3f4b20" /><Relationship Type="http://schemas.openxmlformats.org/officeDocument/2006/relationships/slide" Target="/ppt/slides/slide2.xml" Id="Rc4698289ba0b45a7" /><Relationship Type="http://schemas.openxmlformats.org/officeDocument/2006/relationships/slide" Target="/ppt/slides/slide3.xml" Id="Rb14bc7c8006d4ce3" /><Relationship Type="http://schemas.openxmlformats.org/officeDocument/2006/relationships/slide" Target="/ppt/slides/slide4.xml" Id="R08c1989cb6e94097" /><Relationship Type="http://schemas.openxmlformats.org/officeDocument/2006/relationships/slide" Target="/ppt/slides/slide5.xml" Id="R563516a586354dbc" /><Relationship Type="http://schemas.openxmlformats.org/officeDocument/2006/relationships/slide" Target="/ppt/slides/slide6.xml" Id="R39fb8cc186e640f7" /><Relationship Type="http://schemas.openxmlformats.org/officeDocument/2006/relationships/slide" Target="/ppt/slides/slide7.xml" Id="Re9466e162c0148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a26c1b6bc4a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341eb6914eb4" /><Relationship Type="http://schemas.openxmlformats.org/officeDocument/2006/relationships/theme" Target="/ppt/slideMasters/theme/theme1.xml" Id="Rfe676090951a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b341eb691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e004cd657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313fcec0f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46739168b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19a387d344f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c877ec799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651d5622840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7eb600b8e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NORNER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135 299 338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9 763 329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39 600 254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172 351 976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SENFI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57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898 736 032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