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1981762be043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a8d68681b544b1"/>
  </p:sldMasterIdLst>
  <p:sldIdLst>
    <p:sldId xmlns:r="http://schemas.openxmlformats.org/officeDocument/2006/relationships" id="256" r:id="R744a74fe561c4d12"/>
    <p:sldId xmlns:r="http://schemas.openxmlformats.org/officeDocument/2006/relationships" id="257" r:id="R8521032ae1ed40c9"/>
    <p:sldId xmlns:r="http://schemas.openxmlformats.org/officeDocument/2006/relationships" id="258" r:id="Rbf6a85bfa69341a5"/>
    <p:sldId xmlns:r="http://schemas.openxmlformats.org/officeDocument/2006/relationships" id="259" r:id="R213f742762074daf"/>
    <p:sldId xmlns:r="http://schemas.openxmlformats.org/officeDocument/2006/relationships" id="260" r:id="Rd27425d308a74740"/>
    <p:sldId xmlns:r="http://schemas.openxmlformats.org/officeDocument/2006/relationships" id="261" r:id="R789fb760028346d6"/>
    <p:sldId xmlns:r="http://schemas.openxmlformats.org/officeDocument/2006/relationships" id="262" r:id="Rc00080162c5246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a8d68681b544b1" /><Relationship Type="http://schemas.openxmlformats.org/officeDocument/2006/relationships/slide" Target="/ppt/slides/slide1.xml" Id="R744a74fe561c4d12" /><Relationship Type="http://schemas.openxmlformats.org/officeDocument/2006/relationships/slide" Target="/ppt/slides/slide2.xml" Id="R8521032ae1ed40c9" /><Relationship Type="http://schemas.openxmlformats.org/officeDocument/2006/relationships/slide" Target="/ppt/slides/slide3.xml" Id="Rbf6a85bfa69341a5" /><Relationship Type="http://schemas.openxmlformats.org/officeDocument/2006/relationships/slide" Target="/ppt/slides/slide4.xml" Id="R213f742762074daf" /><Relationship Type="http://schemas.openxmlformats.org/officeDocument/2006/relationships/slide" Target="/ppt/slides/slide5.xml" Id="Rd27425d308a74740" /><Relationship Type="http://schemas.openxmlformats.org/officeDocument/2006/relationships/slide" Target="/ppt/slides/slide6.xml" Id="R789fb760028346d6" /><Relationship Type="http://schemas.openxmlformats.org/officeDocument/2006/relationships/slide" Target="/ppt/slides/slide7.xml" Id="Rc00080162c5246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e9a2e705bd40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aed4d0dbc64de5" /><Relationship Type="http://schemas.openxmlformats.org/officeDocument/2006/relationships/theme" Target="/ppt/slideMasters/theme/theme1.xml" Id="Rc01c5c9cab0f42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aed4d0dbc64d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150ae97a7a4e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1413239d9b4e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dc8624319d42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58359a852f48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0ad92802da45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fc8c5cb8bc4be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ffa8810dec40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STENDERS 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STENDERS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STENDERS DRIFT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STENDERS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STENDERS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STENDERS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−2 457 179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STENDERS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STENDERS NORWAY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STENDERS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Lundeleitet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4323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898 641 902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STENDERS DRIFT AS</a:t>
            </a:r>
          </a:p>
        </p:txBody>
      </p:sp>
    </p:spTree>
  </p:cSld>
  <p:clrMapOvr>
    <a:masterClrMapping xmlns:a="http://schemas.openxmlformats.org/drawingml/2006/main"/>
  </p:clrMapOvr>
</p:sld>
</file>