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f4f91b35ec4f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86884df7d94ee6"/>
  </p:sldMasterIdLst>
  <p:sldIdLst>
    <p:sldId xmlns:r="http://schemas.openxmlformats.org/officeDocument/2006/relationships" id="256" r:id="R2e9140a62f35406f"/>
    <p:sldId xmlns:r="http://schemas.openxmlformats.org/officeDocument/2006/relationships" id="257" r:id="R270fc10228d44cb2"/>
    <p:sldId xmlns:r="http://schemas.openxmlformats.org/officeDocument/2006/relationships" id="258" r:id="R6c9208275c81477b"/>
    <p:sldId xmlns:r="http://schemas.openxmlformats.org/officeDocument/2006/relationships" id="259" r:id="R2bd27c143e6040f4"/>
    <p:sldId xmlns:r="http://schemas.openxmlformats.org/officeDocument/2006/relationships" id="260" r:id="R9e5125833dc94c3c"/>
    <p:sldId xmlns:r="http://schemas.openxmlformats.org/officeDocument/2006/relationships" id="261" r:id="R36ff951e2602456a"/>
    <p:sldId xmlns:r="http://schemas.openxmlformats.org/officeDocument/2006/relationships" id="262" r:id="Rf406119ff8564a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86884df7d94ee6" /><Relationship Type="http://schemas.openxmlformats.org/officeDocument/2006/relationships/slide" Target="/ppt/slides/slide1.xml" Id="R2e9140a62f35406f" /><Relationship Type="http://schemas.openxmlformats.org/officeDocument/2006/relationships/slide" Target="/ppt/slides/slide2.xml" Id="R270fc10228d44cb2" /><Relationship Type="http://schemas.openxmlformats.org/officeDocument/2006/relationships/slide" Target="/ppt/slides/slide3.xml" Id="R6c9208275c81477b" /><Relationship Type="http://schemas.openxmlformats.org/officeDocument/2006/relationships/slide" Target="/ppt/slides/slide4.xml" Id="R2bd27c143e6040f4" /><Relationship Type="http://schemas.openxmlformats.org/officeDocument/2006/relationships/slide" Target="/ppt/slides/slide5.xml" Id="R9e5125833dc94c3c" /><Relationship Type="http://schemas.openxmlformats.org/officeDocument/2006/relationships/slide" Target="/ppt/slides/slide6.xml" Id="R36ff951e2602456a" /><Relationship Type="http://schemas.openxmlformats.org/officeDocument/2006/relationships/slide" Target="/ppt/slides/slide7.xml" Id="Rf406119ff8564a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702befd81745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387ba3cf8d4665" /><Relationship Type="http://schemas.openxmlformats.org/officeDocument/2006/relationships/theme" Target="/ppt/slideMasters/theme/theme1.xml" Id="Rb0fc22defc564f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387ba3cf8d46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14fc17341041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e25df3b1234ce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f832eeb24f48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8008e5d52145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8d239b42484eb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52b464229944a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c029372aa54a1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STORETVEITVEIEN 20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STORETVEITVEIEN 20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STORETVEITVEIEN 20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STORETVEITVEIEN 20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STORETVEITVEIEN 20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STORETVEITVEIEN 20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432 000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308 569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124 415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423 816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3 112 725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STORETVEITVEIEN 20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DATA ELEKTRISKE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STORETVEITVEIEN 20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Storetveitvegen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5067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898 550 362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STORETVEITVEIEN 20 AS</a:t>
            </a:r>
          </a:p>
        </p:txBody>
      </p:sp>
    </p:spTree>
  </p:cSld>
  <p:clrMapOvr>
    <a:masterClrMapping xmlns:a="http://schemas.openxmlformats.org/drawingml/2006/main"/>
  </p:clrMapOvr>
</p:sld>
</file>