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8ab96321c045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bde0a1b18c4bd4"/>
  </p:sldMasterIdLst>
  <p:sldIdLst>
    <p:sldId xmlns:r="http://schemas.openxmlformats.org/officeDocument/2006/relationships" id="256" r:id="R9da228e17d864860"/>
    <p:sldId xmlns:r="http://schemas.openxmlformats.org/officeDocument/2006/relationships" id="257" r:id="Rdcd6b781b7754c32"/>
    <p:sldId xmlns:r="http://schemas.openxmlformats.org/officeDocument/2006/relationships" id="258" r:id="Rd32b134df04049ca"/>
    <p:sldId xmlns:r="http://schemas.openxmlformats.org/officeDocument/2006/relationships" id="259" r:id="R09077d007b724247"/>
    <p:sldId xmlns:r="http://schemas.openxmlformats.org/officeDocument/2006/relationships" id="260" r:id="Rb8aa6ad78c4943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bde0a1b18c4bd4" /><Relationship Type="http://schemas.openxmlformats.org/officeDocument/2006/relationships/slide" Target="/ppt/slides/slide1.xml" Id="R9da228e17d864860" /><Relationship Type="http://schemas.openxmlformats.org/officeDocument/2006/relationships/slide" Target="/ppt/slides/slide2.xml" Id="Rdcd6b781b7754c32" /><Relationship Type="http://schemas.openxmlformats.org/officeDocument/2006/relationships/slide" Target="/ppt/slides/slide3.xml" Id="Rd32b134df04049ca" /><Relationship Type="http://schemas.openxmlformats.org/officeDocument/2006/relationships/slide" Target="/ppt/slides/slide4.xml" Id="R09077d007b724247" /><Relationship Type="http://schemas.openxmlformats.org/officeDocument/2006/relationships/slide" Target="/ppt/slides/slide5.xml" Id="Rb8aa6ad78c4943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2128c361d144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7c8f9522c4af0" /><Relationship Type="http://schemas.openxmlformats.org/officeDocument/2006/relationships/theme" Target="/ppt/slideMasters/theme/theme1.xml" Id="R355540184fb547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a7c8f9522c4a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6bebcd2ac40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abb396d3745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4154446ed4b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5291ea26343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b8d5758f249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SIMPLE SALADS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SIMPLE SALADS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SIMPLE SALADS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SIMPLE SALADS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SIMPLE SALADS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SIMPLE SALADS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898 548 252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SIMPLE SALADS AS</a:t>
            </a:r>
          </a:p>
        </p:txBody>
      </p:sp>
    </p:spTree>
  </p:cSld>
  <p:clrMapOvr>
    <a:masterClrMapping xmlns:a="http://schemas.openxmlformats.org/drawingml/2006/main"/>
  </p:clrMapOvr>
</p:sld>
</file>