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620ca72c784c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071abdbf354453"/>
  </p:sldMasterIdLst>
  <p:sldIdLst>
    <p:sldId xmlns:r="http://schemas.openxmlformats.org/officeDocument/2006/relationships" id="256" r:id="Ree79f0be2d0345bc"/>
    <p:sldId xmlns:r="http://schemas.openxmlformats.org/officeDocument/2006/relationships" id="257" r:id="R3d69b1b3719a4d04"/>
    <p:sldId xmlns:r="http://schemas.openxmlformats.org/officeDocument/2006/relationships" id="258" r:id="Rb63cffaba50c4e88"/>
    <p:sldId xmlns:r="http://schemas.openxmlformats.org/officeDocument/2006/relationships" id="259" r:id="Rdccbe4670da54400"/>
    <p:sldId xmlns:r="http://schemas.openxmlformats.org/officeDocument/2006/relationships" id="260" r:id="R74c7536af2e0438a"/>
    <p:sldId xmlns:r="http://schemas.openxmlformats.org/officeDocument/2006/relationships" id="261" r:id="R5be54e07beba46cc"/>
    <p:sldId xmlns:r="http://schemas.openxmlformats.org/officeDocument/2006/relationships" id="262" r:id="R406e5f09eec1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71abdbf354453" /><Relationship Type="http://schemas.openxmlformats.org/officeDocument/2006/relationships/slide" Target="/ppt/slides/slide1.xml" Id="Ree79f0be2d0345bc" /><Relationship Type="http://schemas.openxmlformats.org/officeDocument/2006/relationships/slide" Target="/ppt/slides/slide2.xml" Id="R3d69b1b3719a4d04" /><Relationship Type="http://schemas.openxmlformats.org/officeDocument/2006/relationships/slide" Target="/ppt/slides/slide3.xml" Id="Rb63cffaba50c4e88" /><Relationship Type="http://schemas.openxmlformats.org/officeDocument/2006/relationships/slide" Target="/ppt/slides/slide4.xml" Id="Rdccbe4670da54400" /><Relationship Type="http://schemas.openxmlformats.org/officeDocument/2006/relationships/slide" Target="/ppt/slides/slide5.xml" Id="R74c7536af2e0438a" /><Relationship Type="http://schemas.openxmlformats.org/officeDocument/2006/relationships/slide" Target="/ppt/slides/slide6.xml" Id="R5be54e07beba46cc" /><Relationship Type="http://schemas.openxmlformats.org/officeDocument/2006/relationships/slide" Target="/ppt/slides/slide7.xml" Id="R406e5f09eec1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17d9030de44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765595e604d76" /><Relationship Type="http://schemas.openxmlformats.org/officeDocument/2006/relationships/theme" Target="/ppt/slideMasters/theme/theme1.xml" Id="Re64a8375f86a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765595e60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5c29242c24f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30ece1553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d593a466e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1a3264ea445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0bb5341de46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0477296bf4b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7a6a75d034f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ALKAJA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ALKAJA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316 823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11 686 272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 KJELL OTTAR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OLE CHRISTIAN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TOM EIRIK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Sikterigata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13 50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tom@ventinor.no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898 524 132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ALKAJA HOLDING AS</a:t>
            </a:r>
          </a:p>
        </p:txBody>
      </p:sp>
    </p:spTree>
  </p:cSld>
  <p:clrMapOvr>
    <a:masterClrMapping xmlns:a="http://schemas.openxmlformats.org/drawingml/2006/main"/>
  </p:clrMapOvr>
</p:sld>
</file>