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e490c13500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0bef2ebfd44f1d"/>
  </p:sldMasterIdLst>
  <p:sldIdLst>
    <p:sldId xmlns:r="http://schemas.openxmlformats.org/officeDocument/2006/relationships" id="256" r:id="R875f8348d9164c98"/>
    <p:sldId xmlns:r="http://schemas.openxmlformats.org/officeDocument/2006/relationships" id="257" r:id="R2494a09433a0477f"/>
    <p:sldId xmlns:r="http://schemas.openxmlformats.org/officeDocument/2006/relationships" id="258" r:id="R008a255eef4c4cce"/>
    <p:sldId xmlns:r="http://schemas.openxmlformats.org/officeDocument/2006/relationships" id="259" r:id="R196c8b6a70f74b42"/>
    <p:sldId xmlns:r="http://schemas.openxmlformats.org/officeDocument/2006/relationships" id="260" r:id="R01e2bde3612b4f43"/>
    <p:sldId xmlns:r="http://schemas.openxmlformats.org/officeDocument/2006/relationships" id="261" r:id="R616dc10413d3472e"/>
    <p:sldId xmlns:r="http://schemas.openxmlformats.org/officeDocument/2006/relationships" id="262" r:id="R70766d530e894c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bef2ebfd44f1d" /><Relationship Type="http://schemas.openxmlformats.org/officeDocument/2006/relationships/slide" Target="/ppt/slides/slide1.xml" Id="R875f8348d9164c98" /><Relationship Type="http://schemas.openxmlformats.org/officeDocument/2006/relationships/slide" Target="/ppt/slides/slide2.xml" Id="R2494a09433a0477f" /><Relationship Type="http://schemas.openxmlformats.org/officeDocument/2006/relationships/slide" Target="/ppt/slides/slide3.xml" Id="R008a255eef4c4cce" /><Relationship Type="http://schemas.openxmlformats.org/officeDocument/2006/relationships/slide" Target="/ppt/slides/slide4.xml" Id="R196c8b6a70f74b42" /><Relationship Type="http://schemas.openxmlformats.org/officeDocument/2006/relationships/slide" Target="/ppt/slides/slide5.xml" Id="R01e2bde3612b4f43" /><Relationship Type="http://schemas.openxmlformats.org/officeDocument/2006/relationships/slide" Target="/ppt/slides/slide6.xml" Id="R616dc10413d3472e" /><Relationship Type="http://schemas.openxmlformats.org/officeDocument/2006/relationships/slide" Target="/ppt/slides/slide7.xml" Id="R70766d530e894c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3ba927609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695786b894a38" /><Relationship Type="http://schemas.openxmlformats.org/officeDocument/2006/relationships/theme" Target="/ppt/slideMasters/theme/theme1.xml" Id="R93306b9e258244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e695786b894a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63690073d42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55c25a08f4a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bb902059e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d19bc8a9343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2f4e6c81b46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c62d7929440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adc63d07249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 FUND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 FUND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−27 823 000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−4 164 000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73 172 000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 FUND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 FUND AS  –  36,5 %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BRISKEBU&amp;STRAUMEN INVEST AS  –  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SHARECAT ANSATTE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SHARECAT ANSATTE AS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95 66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898 409 732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