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2e9ddb7de44e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775c6eb015438f"/>
  </p:sldMasterIdLst>
  <p:sldIdLst>
    <p:sldId xmlns:r="http://schemas.openxmlformats.org/officeDocument/2006/relationships" id="256" r:id="R44a01e2cd0a5422c"/>
    <p:sldId xmlns:r="http://schemas.openxmlformats.org/officeDocument/2006/relationships" id="257" r:id="R22fdc40ea3644970"/>
    <p:sldId xmlns:r="http://schemas.openxmlformats.org/officeDocument/2006/relationships" id="258" r:id="R7b06d23e40924b9b"/>
    <p:sldId xmlns:r="http://schemas.openxmlformats.org/officeDocument/2006/relationships" id="259" r:id="Rf3b8c8404459450f"/>
    <p:sldId xmlns:r="http://schemas.openxmlformats.org/officeDocument/2006/relationships" id="260" r:id="Rda1ce00cfa074d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75c6eb015438f" /><Relationship Type="http://schemas.openxmlformats.org/officeDocument/2006/relationships/slide" Target="/ppt/slides/slide1.xml" Id="R44a01e2cd0a5422c" /><Relationship Type="http://schemas.openxmlformats.org/officeDocument/2006/relationships/slide" Target="/ppt/slides/slide2.xml" Id="R22fdc40ea3644970" /><Relationship Type="http://schemas.openxmlformats.org/officeDocument/2006/relationships/slide" Target="/ppt/slides/slide3.xml" Id="R7b06d23e40924b9b" /><Relationship Type="http://schemas.openxmlformats.org/officeDocument/2006/relationships/slide" Target="/ppt/slides/slide4.xml" Id="Rf3b8c8404459450f" /><Relationship Type="http://schemas.openxmlformats.org/officeDocument/2006/relationships/slide" Target="/ppt/slides/slide5.xml" Id="Rda1ce00cfa074d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4a0d016e241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18b187b7748ab" /><Relationship Type="http://schemas.openxmlformats.org/officeDocument/2006/relationships/theme" Target="/ppt/slideMasters/theme/theme1.xml" Id="Rdf891139c4d244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118b187b7748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1c66ad29141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1f220ebbe4e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c7f0df2a44e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7185ca6ac43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b6bbe3b6943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OG DEKKSENTRALEN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DEKKSENTRALEN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OG DEKKSENTRALEN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DEKKSENTRALEN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DEKKSENTRALEN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DEKKSENTRALEN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898 377 482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DEKKSENTRALEN AS</a:t>
            </a:r>
          </a:p>
        </p:txBody>
      </p:sp>
    </p:spTree>
  </p:cSld>
  <p:clrMapOvr>
    <a:masterClrMapping xmlns:a="http://schemas.openxmlformats.org/drawingml/2006/main"/>
  </p:clrMapOvr>
</p:sld>
</file>