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cc0ca46d044f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977fa872ea48c8"/>
  </p:sldMasterIdLst>
  <p:sldIdLst>
    <p:sldId xmlns:r="http://schemas.openxmlformats.org/officeDocument/2006/relationships" id="256" r:id="R2bba4f03e5e64c51"/>
    <p:sldId xmlns:r="http://schemas.openxmlformats.org/officeDocument/2006/relationships" id="257" r:id="Ra9e734f3e8d442c9"/>
    <p:sldId xmlns:r="http://schemas.openxmlformats.org/officeDocument/2006/relationships" id="258" r:id="Rf98474648c734be7"/>
    <p:sldId xmlns:r="http://schemas.openxmlformats.org/officeDocument/2006/relationships" id="259" r:id="R53ae3a356ae74a22"/>
    <p:sldId xmlns:r="http://schemas.openxmlformats.org/officeDocument/2006/relationships" id="260" r:id="R1f497f213a3d4dd9"/>
    <p:sldId xmlns:r="http://schemas.openxmlformats.org/officeDocument/2006/relationships" id="261" r:id="R462bf73de1af42f8"/>
    <p:sldId xmlns:r="http://schemas.openxmlformats.org/officeDocument/2006/relationships" id="262" r:id="R0362aabbca5448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77fa872ea48c8" /><Relationship Type="http://schemas.openxmlformats.org/officeDocument/2006/relationships/slide" Target="/ppt/slides/slide1.xml" Id="R2bba4f03e5e64c51" /><Relationship Type="http://schemas.openxmlformats.org/officeDocument/2006/relationships/slide" Target="/ppt/slides/slide2.xml" Id="Ra9e734f3e8d442c9" /><Relationship Type="http://schemas.openxmlformats.org/officeDocument/2006/relationships/slide" Target="/ppt/slides/slide3.xml" Id="Rf98474648c734be7" /><Relationship Type="http://schemas.openxmlformats.org/officeDocument/2006/relationships/slide" Target="/ppt/slides/slide4.xml" Id="R53ae3a356ae74a22" /><Relationship Type="http://schemas.openxmlformats.org/officeDocument/2006/relationships/slide" Target="/ppt/slides/slide5.xml" Id="R1f497f213a3d4dd9" /><Relationship Type="http://schemas.openxmlformats.org/officeDocument/2006/relationships/slide" Target="/ppt/slides/slide6.xml" Id="R462bf73de1af42f8" /><Relationship Type="http://schemas.openxmlformats.org/officeDocument/2006/relationships/slide" Target="/ppt/slides/slide7.xml" Id="R0362aabbca5448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ce1d68bce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eff6fc19c470e" /><Relationship Type="http://schemas.openxmlformats.org/officeDocument/2006/relationships/theme" Target="/ppt/slideMasters/theme/theme1.xml" Id="R4c207daad05f43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4eff6fc19c47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8229d491c44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01560d6d742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341e63d8d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f677b65fb42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105bba3604d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0dd7ad62b49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0d6d1789846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SØRLUND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2 913 775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−212 283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1 678 236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SØRLUND FRANK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SØRLUND TOVE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Løkkedal terrasse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898 360 202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