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1d17600fa645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63c0b167c14a61"/>
  </p:sldMasterIdLst>
  <p:sldIdLst>
    <p:sldId xmlns:r="http://schemas.openxmlformats.org/officeDocument/2006/relationships" id="256" r:id="Rb663ca473c174ad7"/>
    <p:sldId xmlns:r="http://schemas.openxmlformats.org/officeDocument/2006/relationships" id="257" r:id="R14ebbba7df2d44bb"/>
    <p:sldId xmlns:r="http://schemas.openxmlformats.org/officeDocument/2006/relationships" id="258" r:id="R0028a8821f0a49c5"/>
    <p:sldId xmlns:r="http://schemas.openxmlformats.org/officeDocument/2006/relationships" id="259" r:id="R3d4080c9c8214a92"/>
    <p:sldId xmlns:r="http://schemas.openxmlformats.org/officeDocument/2006/relationships" id="260" r:id="R28958bd1585141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63c0b167c14a61" /><Relationship Type="http://schemas.openxmlformats.org/officeDocument/2006/relationships/slide" Target="/ppt/slides/slide1.xml" Id="Rb663ca473c174ad7" /><Relationship Type="http://schemas.openxmlformats.org/officeDocument/2006/relationships/slide" Target="/ppt/slides/slide2.xml" Id="R14ebbba7df2d44bb" /><Relationship Type="http://schemas.openxmlformats.org/officeDocument/2006/relationships/slide" Target="/ppt/slides/slide3.xml" Id="R0028a8821f0a49c5" /><Relationship Type="http://schemas.openxmlformats.org/officeDocument/2006/relationships/slide" Target="/ppt/slides/slide4.xml" Id="R3d4080c9c8214a92" /><Relationship Type="http://schemas.openxmlformats.org/officeDocument/2006/relationships/slide" Target="/ppt/slides/slide5.xml" Id="R28958bd1585141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cc0d1598ba48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6745765084abc" /><Relationship Type="http://schemas.openxmlformats.org/officeDocument/2006/relationships/theme" Target="/ppt/slideMasters/theme/theme1.xml" Id="Rd4ef07ea85f24a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b6745765084a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23d85c76a47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e9ba5c95548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2943faa3947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f1826680843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3d48a90c64c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DRAGELAND BIL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DRAGELAND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DRAGELAND BIL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DRAGELAND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DRAGELAND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DRAGELAND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898 288 552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DRAGELAND BIL AS</a:t>
            </a:r>
          </a:p>
        </p:txBody>
      </p:sp>
    </p:spTree>
  </p:cSld>
  <p:clrMapOvr>
    <a:masterClrMapping xmlns:a="http://schemas.openxmlformats.org/drawingml/2006/main"/>
  </p:clrMapOvr>
</p:sld>
</file>