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aed9abb454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4533de161f4e93"/>
  </p:sldMasterIdLst>
  <p:sldIdLst>
    <p:sldId xmlns:r="http://schemas.openxmlformats.org/officeDocument/2006/relationships" id="256" r:id="R25682922f42145e6"/>
    <p:sldId xmlns:r="http://schemas.openxmlformats.org/officeDocument/2006/relationships" id="257" r:id="Rc7d5fbf868d84469"/>
    <p:sldId xmlns:r="http://schemas.openxmlformats.org/officeDocument/2006/relationships" id="258" r:id="R7d82927e7d664040"/>
    <p:sldId xmlns:r="http://schemas.openxmlformats.org/officeDocument/2006/relationships" id="259" r:id="R1364833e7d7045c5"/>
    <p:sldId xmlns:r="http://schemas.openxmlformats.org/officeDocument/2006/relationships" id="260" r:id="R00dc3d286d1b44ad"/>
    <p:sldId xmlns:r="http://schemas.openxmlformats.org/officeDocument/2006/relationships" id="261" r:id="R759ff355895d4256"/>
    <p:sldId xmlns:r="http://schemas.openxmlformats.org/officeDocument/2006/relationships" id="262" r:id="Rb17e4836db20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533de161f4e93" /><Relationship Type="http://schemas.openxmlformats.org/officeDocument/2006/relationships/slide" Target="/ppt/slides/slide1.xml" Id="R25682922f42145e6" /><Relationship Type="http://schemas.openxmlformats.org/officeDocument/2006/relationships/slide" Target="/ppt/slides/slide2.xml" Id="Rc7d5fbf868d84469" /><Relationship Type="http://schemas.openxmlformats.org/officeDocument/2006/relationships/slide" Target="/ppt/slides/slide3.xml" Id="R7d82927e7d664040" /><Relationship Type="http://schemas.openxmlformats.org/officeDocument/2006/relationships/slide" Target="/ppt/slides/slide4.xml" Id="R1364833e7d7045c5" /><Relationship Type="http://schemas.openxmlformats.org/officeDocument/2006/relationships/slide" Target="/ppt/slides/slide5.xml" Id="R00dc3d286d1b44ad" /><Relationship Type="http://schemas.openxmlformats.org/officeDocument/2006/relationships/slide" Target="/ppt/slides/slide6.xml" Id="R759ff355895d4256" /><Relationship Type="http://schemas.openxmlformats.org/officeDocument/2006/relationships/slide" Target="/ppt/slides/slide7.xml" Id="Rb17e4836db20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27f81147d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07f8782ba408e" /><Relationship Type="http://schemas.openxmlformats.org/officeDocument/2006/relationships/theme" Target="/ppt/slideMasters/theme/theme1.xml" Id="R22907d2feca44a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07f8782ba40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f65050eb84e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b68d619c14e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365d2e97540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5b6ec9f66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60bbd670e47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628eb0814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24bf398474e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ADDBIZ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ADDBIZ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ADDBIZ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ADDBIZ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ADDBIZ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ADDBIZ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−2 845 459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8 758 245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8 878 363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ADDBIZ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ASBJØRN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LUDVIGSEN LISE GRETE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ADDBIZ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Lise Ludvigsen, Malerhaugveien 32E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898 097 102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ADDBIZ AS</a:t>
            </a:r>
          </a:p>
        </p:txBody>
      </p:sp>
    </p:spTree>
  </p:cSld>
  <p:clrMapOvr>
    <a:masterClrMapping xmlns:a="http://schemas.openxmlformats.org/drawingml/2006/main"/>
  </p:clrMapOvr>
</p:sld>
</file>