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b5aa90098d45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f27966ba124239"/>
  </p:sldMasterIdLst>
  <p:sldIdLst>
    <p:sldId xmlns:r="http://schemas.openxmlformats.org/officeDocument/2006/relationships" id="256" r:id="R7f39a5da8dbe408c"/>
    <p:sldId xmlns:r="http://schemas.openxmlformats.org/officeDocument/2006/relationships" id="257" r:id="Re82c2eeafacb4a73"/>
    <p:sldId xmlns:r="http://schemas.openxmlformats.org/officeDocument/2006/relationships" id="258" r:id="Ra2e0a31d9aa644e9"/>
    <p:sldId xmlns:r="http://schemas.openxmlformats.org/officeDocument/2006/relationships" id="259" r:id="R4b3050f43a014e55"/>
    <p:sldId xmlns:r="http://schemas.openxmlformats.org/officeDocument/2006/relationships" id="260" r:id="R375c3673f8ec4c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27966ba124239" /><Relationship Type="http://schemas.openxmlformats.org/officeDocument/2006/relationships/slide" Target="/ppt/slides/slide1.xml" Id="R7f39a5da8dbe408c" /><Relationship Type="http://schemas.openxmlformats.org/officeDocument/2006/relationships/slide" Target="/ppt/slides/slide2.xml" Id="Re82c2eeafacb4a73" /><Relationship Type="http://schemas.openxmlformats.org/officeDocument/2006/relationships/slide" Target="/ppt/slides/slide3.xml" Id="Ra2e0a31d9aa644e9" /><Relationship Type="http://schemas.openxmlformats.org/officeDocument/2006/relationships/slide" Target="/ppt/slides/slide4.xml" Id="R4b3050f43a014e55" /><Relationship Type="http://schemas.openxmlformats.org/officeDocument/2006/relationships/slide" Target="/ppt/slides/slide5.xml" Id="R375c3673f8ec4c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fe3b02dce342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a5686c89142db" /><Relationship Type="http://schemas.openxmlformats.org/officeDocument/2006/relationships/theme" Target="/ppt/slideMasters/theme/theme1.xml" Id="Red416b2bf44b48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ba5686c89142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bf9a91c3943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e3013966647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b4e12d38b45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f876d68dd49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a3701423445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HAUGEN BILFORMIDLING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BILFORMIDLING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BILFORMIDLING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BILFORMIDLING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BILFORMIDLING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BILFORMIDLING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898 075 362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BILFORMIDLING AS</a:t>
            </a:r>
          </a:p>
        </p:txBody>
      </p:sp>
    </p:spTree>
  </p:cSld>
  <p:clrMapOvr>
    <a:masterClrMapping xmlns:a="http://schemas.openxmlformats.org/drawingml/2006/main"/>
  </p:clrMapOvr>
</p:sld>
</file>