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c1fad81c6743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f3815624e94591"/>
  </p:sldMasterIdLst>
  <p:sldIdLst>
    <p:sldId xmlns:r="http://schemas.openxmlformats.org/officeDocument/2006/relationships" id="256" r:id="R2d4abb4684b64eee"/>
    <p:sldId xmlns:r="http://schemas.openxmlformats.org/officeDocument/2006/relationships" id="257" r:id="R463bda6cb08b470a"/>
    <p:sldId xmlns:r="http://schemas.openxmlformats.org/officeDocument/2006/relationships" id="258" r:id="R5952f8aef4604043"/>
    <p:sldId xmlns:r="http://schemas.openxmlformats.org/officeDocument/2006/relationships" id="259" r:id="Re3cbaa9cbd954864"/>
    <p:sldId xmlns:r="http://schemas.openxmlformats.org/officeDocument/2006/relationships" id="260" r:id="Rcf22ad3ab4a8457e"/>
    <p:sldId xmlns:r="http://schemas.openxmlformats.org/officeDocument/2006/relationships" id="261" r:id="Rc1eee61397df4404"/>
    <p:sldId xmlns:r="http://schemas.openxmlformats.org/officeDocument/2006/relationships" id="262" r:id="R921bf21aa1f54e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f3815624e94591" /><Relationship Type="http://schemas.openxmlformats.org/officeDocument/2006/relationships/slide" Target="/ppt/slides/slide1.xml" Id="R2d4abb4684b64eee" /><Relationship Type="http://schemas.openxmlformats.org/officeDocument/2006/relationships/slide" Target="/ppt/slides/slide2.xml" Id="R463bda6cb08b470a" /><Relationship Type="http://schemas.openxmlformats.org/officeDocument/2006/relationships/slide" Target="/ppt/slides/slide3.xml" Id="R5952f8aef4604043" /><Relationship Type="http://schemas.openxmlformats.org/officeDocument/2006/relationships/slide" Target="/ppt/slides/slide4.xml" Id="Re3cbaa9cbd954864" /><Relationship Type="http://schemas.openxmlformats.org/officeDocument/2006/relationships/slide" Target="/ppt/slides/slide5.xml" Id="Rcf22ad3ab4a8457e" /><Relationship Type="http://schemas.openxmlformats.org/officeDocument/2006/relationships/slide" Target="/ppt/slides/slide6.xml" Id="Rc1eee61397df4404" /><Relationship Type="http://schemas.openxmlformats.org/officeDocument/2006/relationships/slide" Target="/ppt/slides/slide7.xml" Id="R921bf21aa1f54e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f40f6aaf643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7bb7a8992463d" /><Relationship Type="http://schemas.openxmlformats.org/officeDocument/2006/relationships/theme" Target="/ppt/slideMasters/theme/theme1.xml" Id="R88775d525feb4c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17bb7a899246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af5db882c4c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49211b3e943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8f1b4bb5140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56d69492a46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ad7cbfea446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d2f043de042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7b8c83b1842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 STÅL FLORØ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FLORØ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 STÅL FLORØ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FLORØ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FLORØ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FLORØ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5 342 300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−187 312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2 726 928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FLORØ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PSO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FLORØ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Leirvåggata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stein@prostaal.no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897 964 112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FLORØ AS</a:t>
            </a:r>
          </a:p>
        </p:txBody>
      </p:sp>
    </p:spTree>
  </p:cSld>
  <p:clrMapOvr>
    <a:masterClrMapping xmlns:a="http://schemas.openxmlformats.org/drawingml/2006/main"/>
  </p:clrMapOvr>
</p:sld>
</file>