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29d3bc3f041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3dca3b59674136"/>
  </p:sldMasterIdLst>
  <p:sldIdLst>
    <p:sldId xmlns:r="http://schemas.openxmlformats.org/officeDocument/2006/relationships" id="256" r:id="R99d3f9b6925a4c58"/>
    <p:sldId xmlns:r="http://schemas.openxmlformats.org/officeDocument/2006/relationships" id="257" r:id="R67355a3aff084950"/>
    <p:sldId xmlns:r="http://schemas.openxmlformats.org/officeDocument/2006/relationships" id="258" r:id="R7b60ecef9bfb437b"/>
    <p:sldId xmlns:r="http://schemas.openxmlformats.org/officeDocument/2006/relationships" id="259" r:id="R321d897f31284a5f"/>
    <p:sldId xmlns:r="http://schemas.openxmlformats.org/officeDocument/2006/relationships" id="260" r:id="R4d25d5ab91044438"/>
    <p:sldId xmlns:r="http://schemas.openxmlformats.org/officeDocument/2006/relationships" id="261" r:id="R72a2e34b68094e1e"/>
    <p:sldId xmlns:r="http://schemas.openxmlformats.org/officeDocument/2006/relationships" id="262" r:id="R994774aa064e4e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3dca3b59674136" /><Relationship Type="http://schemas.openxmlformats.org/officeDocument/2006/relationships/slide" Target="/ppt/slides/slide1.xml" Id="R99d3f9b6925a4c58" /><Relationship Type="http://schemas.openxmlformats.org/officeDocument/2006/relationships/slide" Target="/ppt/slides/slide2.xml" Id="R67355a3aff084950" /><Relationship Type="http://schemas.openxmlformats.org/officeDocument/2006/relationships/slide" Target="/ppt/slides/slide3.xml" Id="R7b60ecef9bfb437b" /><Relationship Type="http://schemas.openxmlformats.org/officeDocument/2006/relationships/slide" Target="/ppt/slides/slide4.xml" Id="R321d897f31284a5f" /><Relationship Type="http://schemas.openxmlformats.org/officeDocument/2006/relationships/slide" Target="/ppt/slides/slide5.xml" Id="R4d25d5ab91044438" /><Relationship Type="http://schemas.openxmlformats.org/officeDocument/2006/relationships/slide" Target="/ppt/slides/slide6.xml" Id="R72a2e34b68094e1e" /><Relationship Type="http://schemas.openxmlformats.org/officeDocument/2006/relationships/slide" Target="/ppt/slides/slide7.xml" Id="R994774aa064e4e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96de46e494d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5c5330dc9494c" /><Relationship Type="http://schemas.openxmlformats.org/officeDocument/2006/relationships/theme" Target="/ppt/slideMasters/theme/theme1.xml" Id="Rc371538c7a4e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b5c5330dc949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e500fabb14dd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995c6fd6242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baa431f3c46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31ad17dfd4e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59a18764f47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8585965d049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633315785f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BIEK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BIEK HOLDING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456 077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3 519 581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10 552 623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EKRE BIRGER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Wecyveien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42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897 963 922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BIEK HOLDING AS</a:t>
            </a:r>
          </a:p>
        </p:txBody>
      </p:sp>
    </p:spTree>
  </p:cSld>
  <p:clrMapOvr>
    <a:masterClrMapping xmlns:a="http://schemas.openxmlformats.org/drawingml/2006/main"/>
  </p:clrMapOvr>
</p:sld>
</file>